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06db74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06db74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06db74e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06db74e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06db74e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06db74e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06db74e5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06db74e5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06db74e5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06db74e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06ebb7f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06ebb7f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06db74e5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06db74e5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0xb331b0x™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authors: jchen, saktar, achen, slides: jchen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Aspirations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109025"/>
            <a:ext cx="4995900" cy="24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originally wanted to make a real time translation from beatbox to real drums tool. Hearing audio and playing back.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systems have an awful delay between just microphone input and speaker output. (few ms is perceivable)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smallest AI model we can get takes ~15ms processing and needs &gt;10ms context. Leads to around 30ms delay including processing.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30 ms ~ 30hz, for graphics engineering we call this bad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150" y="1635100"/>
            <a:ext cx="20955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Realistic Opportunity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64500"/>
            <a:ext cx="4983000" cy="26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/>
              <a:t>something</a:t>
            </a:r>
            <a:r>
              <a:rPr lang="en"/>
              <a:t> is infeasible, solve an easier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Real time feedback for inputs are unnecessary and sometimes not preferred in certain genres (rhythm)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 a</a:t>
            </a:r>
            <a:r>
              <a:rPr lang="en"/>
              <a:t>synchronous</a:t>
            </a:r>
            <a:r>
              <a:rPr lang="en"/>
              <a:t> AI powered Input system???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Requires an awful amount of domain specific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have 24 hours, lets run it!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975" y="1634325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210750"/>
            <a:ext cx="42963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Processes communicate with shared memory. Only 2 Processes actually matter here though.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processes are (almost entirely) basically asynchronous, all modifications to shared memory is thread safe.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 has some advantages but in hindsight was mostly disadvantages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necessity, we cannot use any web API’s: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4010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Architecture(?)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515225" y="1091600"/>
            <a:ext cx="1621500" cy="15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(pygame)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7435375" y="1091600"/>
            <a:ext cx="1621500" cy="15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Powered Input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(pytorch)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5515225" y="3081925"/>
            <a:ext cx="3541800" cy="14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Process + Shared Memory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(multiprocess)</a:t>
            </a:r>
            <a:endParaRPr/>
          </a:p>
        </p:txBody>
      </p:sp>
      <p:cxnSp>
        <p:nvCxnSpPr>
          <p:cNvPr id="111" name="Google Shape;111;p16"/>
          <p:cNvCxnSpPr>
            <a:stCxn id="110" idx="0"/>
            <a:endCxn id="108" idx="2"/>
          </p:cNvCxnSpPr>
          <p:nvPr/>
        </p:nvCxnSpPr>
        <p:spPr>
          <a:xfrm flipH="1" rot="5400000">
            <a:off x="6589975" y="2385775"/>
            <a:ext cx="432300" cy="9600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>
            <a:stCxn id="109" idx="2"/>
            <a:endCxn id="110" idx="0"/>
          </p:cNvCxnSpPr>
          <p:nvPr/>
        </p:nvCxnSpPr>
        <p:spPr>
          <a:xfrm rot="5400000">
            <a:off x="7549975" y="2385650"/>
            <a:ext cx="432300" cy="9600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2812200" y="2266125"/>
            <a:ext cx="3519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OFFLINE!!!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109025"/>
            <a:ext cx="4690500" cy="24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Extremely portable in architecture and in application by design (only a microphone and display needed, platform independent)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Accelerates learning beatboxing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Helps experienced beatboxers get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People who just want to have fun, games are usually fun after 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875" y="2109025"/>
            <a:ext cx="2560700" cy="16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game where your input is correct 90% of the time is </a:t>
            </a:r>
            <a:r>
              <a:rPr lang="en"/>
              <a:t>frustrating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Currently, the AI model does not handle the chatter of </a:t>
            </a:r>
            <a:r>
              <a:rPr lang="en"/>
              <a:t>crowds very well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313" y="24222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