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107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4CB72-B09B-4048-849C-ABBC7D6183A2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1422F-5A73-4519-944D-9BE2499EB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0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4c7232a6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5" name="Google Shape;455;g104c7232a6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13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標題投影片">
    <p:bg>
      <p:bgPr>
        <a:solidFill>
          <a:srgbClr val="000000">
            <a:alpha val="0"/>
          </a:srgbClr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21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2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2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" name="Google Shape;27;p2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2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2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" name="Google Shape;30;p2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2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2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2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4" name="Google Shape;34;p21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62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含標題的內容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0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0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5" name="Google Shape;85;p30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含標題的圖片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1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31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3" name="Google Shape;93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  <p:sp>
        <p:nvSpPr>
          <p:cNvPr id="95" name="Google Shape;95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4516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153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3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3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5" name="Google Shape;105;p33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  <p:sp>
        <p:nvSpPr>
          <p:cNvPr id="109" name="Google Shape;109;p3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zh-TW" altLang="en-US" sz="8000" kern="0">
                <a:solidFill>
                  <a:srgbClr val="9EDFF5"/>
                </a:solidFill>
                <a:ea typeface="Arial"/>
                <a:cs typeface="Arial"/>
                <a:sym typeface="Arial"/>
              </a:rPr>
              <a:t>“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0" name="Google Shape;110;p3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zh-TW" altLang="en-US" sz="8000" kern="0">
                <a:solidFill>
                  <a:srgbClr val="9EDFF5"/>
                </a:solidFill>
                <a:ea typeface="Arial"/>
                <a:cs typeface="Arial"/>
                <a:sym typeface="Arial"/>
              </a:rPr>
              <a:t>”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0570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755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5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0" name="Google Shape;120;p3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3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  <p:sp>
        <p:nvSpPr>
          <p:cNvPr id="124" name="Google Shape;124;p3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zh-TW" altLang="en-US" sz="8000" kern="0">
                <a:solidFill>
                  <a:srgbClr val="9EDFF5"/>
                </a:solidFill>
                <a:ea typeface="Arial"/>
                <a:cs typeface="Arial"/>
                <a:sym typeface="Arial"/>
              </a:rPr>
              <a:t>“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5" name="Google Shape;125;p3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zh-TW" altLang="en-US" sz="8000" kern="0">
                <a:solidFill>
                  <a:srgbClr val="9EDFF5"/>
                </a:solidFill>
                <a:ea typeface="Arial"/>
                <a:cs typeface="Arial"/>
                <a:sym typeface="Arial"/>
              </a:rPr>
              <a:t>”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5861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6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6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9" name="Google Shape;129;p36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3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標題及直排文字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7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3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619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直排標題及文字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04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標題及物件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1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694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SzPts val="1920"/>
              <a:buNone/>
              <a:defRPr sz="2400"/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 sz="2000"/>
            </a:lvl2pPr>
            <a:lvl3pPr lvl="2" algn="ctr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3pPr>
            <a:lvl4pPr lvl="3" algn="ctr">
              <a:spcBef>
                <a:spcPts val="1000"/>
              </a:spcBef>
              <a:spcAft>
                <a:spcPts val="0"/>
              </a:spcAft>
              <a:buSzPts val="1280"/>
              <a:buNone/>
              <a:defRPr sz="1600"/>
            </a:lvl4pPr>
            <a:lvl5pPr lvl="4" algn="ctr">
              <a:spcBef>
                <a:spcPts val="1000"/>
              </a:spcBef>
              <a:spcAft>
                <a:spcPts val="0"/>
              </a:spcAft>
              <a:buSzPts val="1280"/>
              <a:buNone/>
              <a:defRPr sz="1600"/>
            </a:lvl5pPr>
            <a:lvl6pPr lvl="5" algn="ctr">
              <a:spcBef>
                <a:spcPts val="1000"/>
              </a:spcBef>
              <a:spcAft>
                <a:spcPts val="0"/>
              </a:spcAft>
              <a:buSzPts val="1280"/>
              <a:buNone/>
              <a:defRPr sz="1600"/>
            </a:lvl6pPr>
            <a:lvl7pPr lvl="6" algn="ctr">
              <a:spcBef>
                <a:spcPts val="1000"/>
              </a:spcBef>
              <a:spcAft>
                <a:spcPts val="0"/>
              </a:spcAft>
              <a:buSzPts val="1280"/>
              <a:buNone/>
              <a:defRPr sz="1600"/>
            </a:lvl7pPr>
            <a:lvl8pPr lvl="7" algn="ctr">
              <a:spcBef>
                <a:spcPts val="1000"/>
              </a:spcBef>
              <a:spcAft>
                <a:spcPts val="0"/>
              </a:spcAft>
              <a:buSzPts val="1280"/>
              <a:buNone/>
              <a:defRPr sz="1600"/>
            </a:lvl8pPr>
            <a:lvl9pPr lvl="8" algn="ctr">
              <a:spcBef>
                <a:spcPts val="1000"/>
              </a:spcBef>
              <a:spcAft>
                <a:spcPts val="0"/>
              </a:spcAft>
              <a:buSzPts val="1280"/>
              <a:buNone/>
              <a:defRPr sz="1600"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sldNum" idx="12"/>
          </p:nvPr>
        </p:nvSpPr>
        <p:spPr>
          <a:xfrm>
            <a:off x="10858500" y="6356350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60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章節標題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兩項物件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2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09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比對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74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只有標題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73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空白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US" altLang="zh-TW">
                <a:solidFill>
                  <a:srgbClr val="5FCBEF"/>
                </a:solidFill>
              </a:rPr>
              <a:pPr/>
              <a:t>‹#›</a:t>
            </a:fld>
            <a:endParaRPr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1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2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2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20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2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2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Google Shape;12;p20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2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20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2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" name="Google Shape;16;p2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7" name="Google Shape;17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20" name="Google Shape;20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21" name="Google Shape;21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 kern="0">
                <a:solidFill>
                  <a:srgbClr val="5FCBEF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4410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6;g106e9c3596a_0_4"/>
          <p:cNvSpPr txBox="1">
            <a:spLocks/>
          </p:cNvSpPr>
          <p:nvPr/>
        </p:nvSpPr>
        <p:spPr>
          <a:xfrm>
            <a:off x="1613159" y="288326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EBEBEB"/>
              </a:buClr>
              <a:buSzPts val="3600"/>
            </a:pPr>
            <a:r>
              <a:rPr lang="en-US" altLang="zh-TW" sz="6000" b="1" kern="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APP</a:t>
            </a:r>
            <a:r>
              <a:rPr lang="zh-TW" altLang="en-US" sz="6000" b="1" kern="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 介面展示圖</a:t>
            </a:r>
            <a:endParaRPr lang="zh-TW" altLang="en-US" sz="6000" b="1" kern="0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808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首頁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3131E5C9-A75B-49E3-AF91-F5DF6D5D2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0"/>
            <a:ext cx="3887293" cy="6688061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6200000">
            <a:off x="3949780" y="6210973"/>
            <a:ext cx="307731" cy="307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zh-TW" altLang="en-US" sz="1400" kern="0">
              <a:solidFill>
                <a:srgbClr val="C7EDCC"/>
              </a:solidFill>
              <a:sym typeface="Arial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596967" y="6456560"/>
            <a:ext cx="35720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71108" y="6118653"/>
            <a:ext cx="949569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b="1" u="sng" kern="0" dirty="0">
                <a:solidFill>
                  <a:srgbClr val="000000"/>
                </a:solidFill>
                <a:sym typeface="Arial"/>
              </a:rPr>
              <a:t>首頁</a:t>
            </a:r>
            <a:endParaRPr lang="zh-TW" altLang="en-US" b="1" u="sng" kern="0" dirty="0">
              <a:solidFill>
                <a:srgbClr val="000000"/>
              </a:solidFill>
              <a:sym typeface="Arial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5521569" y="949569"/>
            <a:ext cx="2136531" cy="1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666892" y="720969"/>
            <a:ext cx="949569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kern="0" dirty="0">
                <a:solidFill>
                  <a:srgbClr val="000000"/>
                </a:solidFill>
                <a:sym typeface="Arial"/>
              </a:rPr>
              <a:t>聊天室</a:t>
            </a:r>
            <a:endParaRPr lang="zh-TW" altLang="en-US" kern="0" dirty="0">
              <a:solidFill>
                <a:srgbClr val="000000"/>
              </a:solidFill>
              <a:sym typeface="Arial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5046785" y="703384"/>
            <a:ext cx="2136531" cy="1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5046785" y="703384"/>
            <a:ext cx="0" cy="123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7192108" y="703384"/>
            <a:ext cx="26377" cy="1845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770077" y="2439489"/>
            <a:ext cx="949569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kern="0" dirty="0">
                <a:solidFill>
                  <a:srgbClr val="000000"/>
                </a:solidFill>
                <a:sym typeface="Arial"/>
              </a:rPr>
              <a:t>通知</a:t>
            </a:r>
            <a:endParaRPr lang="zh-TW" altLang="en-US" kern="0" dirty="0">
              <a:solidFill>
                <a:srgbClr val="000000"/>
              </a:solidFill>
              <a:sym typeface="Arial"/>
            </a:endParaRPr>
          </a:p>
        </p:txBody>
      </p:sp>
      <p:cxnSp>
        <p:nvCxnSpPr>
          <p:cNvPr id="25" name="直線接點 24"/>
          <p:cNvCxnSpPr/>
          <p:nvPr/>
        </p:nvCxnSpPr>
        <p:spPr>
          <a:xfrm flipH="1">
            <a:off x="1230923" y="1705708"/>
            <a:ext cx="1784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230923" y="1705708"/>
            <a:ext cx="0" cy="413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62024" y="1872762"/>
            <a:ext cx="949569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kern="0" dirty="0">
                <a:solidFill>
                  <a:srgbClr val="000000"/>
                </a:solidFill>
                <a:sym typeface="Arial"/>
              </a:rPr>
              <a:t>廣告</a:t>
            </a:r>
            <a:endParaRPr lang="zh-TW" altLang="en-US" kern="0" dirty="0">
              <a:solidFill>
                <a:srgbClr val="000000"/>
              </a:solidFill>
              <a:sym typeface="Arial"/>
            </a:endParaRPr>
          </a:p>
        </p:txBody>
      </p:sp>
      <p:cxnSp>
        <p:nvCxnSpPr>
          <p:cNvPr id="31" name="直線接點 30"/>
          <p:cNvCxnSpPr/>
          <p:nvPr/>
        </p:nvCxnSpPr>
        <p:spPr>
          <a:xfrm>
            <a:off x="-4768338" y="1366828"/>
            <a:ext cx="0" cy="413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>
            <a:off x="1497106" y="5118847"/>
            <a:ext cx="1518656" cy="26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49625" y="4899556"/>
            <a:ext cx="115793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kern="0" dirty="0">
                <a:solidFill>
                  <a:srgbClr val="000000"/>
                </a:solidFill>
                <a:sym typeface="Arial"/>
              </a:rPr>
              <a:t>校方功能</a:t>
            </a:r>
            <a:endParaRPr lang="zh-TW" altLang="en-US" kern="0" dirty="0">
              <a:solidFill>
                <a:srgbClr val="000000"/>
              </a:solidFill>
              <a:sym typeface="Arial"/>
            </a:endParaRPr>
          </a:p>
        </p:txBody>
      </p:sp>
      <p:cxnSp>
        <p:nvCxnSpPr>
          <p:cNvPr id="37" name="直線接點 36"/>
          <p:cNvCxnSpPr/>
          <p:nvPr/>
        </p:nvCxnSpPr>
        <p:spPr>
          <a:xfrm flipH="1">
            <a:off x="-5189771" y="5252972"/>
            <a:ext cx="1518656" cy="26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>
            <a:off x="1317938" y="2745867"/>
            <a:ext cx="1784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71108" y="3084158"/>
            <a:ext cx="1792722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kern="0" dirty="0">
                <a:solidFill>
                  <a:srgbClr val="000000"/>
                </a:solidFill>
                <a:sym typeface="Arial"/>
              </a:rPr>
              <a:t>已報名的活動</a:t>
            </a:r>
            <a:endParaRPr lang="zh-TW" altLang="en-US" kern="0" dirty="0">
              <a:solidFill>
                <a:srgbClr val="000000"/>
              </a:solidFill>
              <a:sym typeface="Arial"/>
            </a:endParaRPr>
          </a:p>
        </p:txBody>
      </p:sp>
      <p:cxnSp>
        <p:nvCxnSpPr>
          <p:cNvPr id="26" name="直線接點 25"/>
          <p:cNvCxnSpPr/>
          <p:nvPr/>
        </p:nvCxnSpPr>
        <p:spPr>
          <a:xfrm>
            <a:off x="1317938" y="2745867"/>
            <a:ext cx="0" cy="413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>
            <a:off x="5396833" y="4322148"/>
            <a:ext cx="1518656" cy="26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806621" y="4107674"/>
            <a:ext cx="115793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kern="0" dirty="0">
                <a:solidFill>
                  <a:srgbClr val="000000"/>
                </a:solidFill>
                <a:sym typeface="Arial"/>
              </a:rPr>
              <a:t>校別選擇</a:t>
            </a:r>
            <a:endParaRPr lang="zh-TW" altLang="en-US" kern="0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78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95D5E7C-29CD-4760-8AE7-A7D82F0C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活動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6D3EC841-063D-4A1A-A4AE-C7BD7D555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063" y="0"/>
            <a:ext cx="3878705" cy="662060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BF3F814D-8438-47D1-875A-69EC1658C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000" y="0"/>
            <a:ext cx="3834063" cy="6620608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6200000">
            <a:off x="4433356" y="6215410"/>
            <a:ext cx="307731" cy="307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zh-TW" altLang="en-US" sz="1400" kern="0">
              <a:solidFill>
                <a:srgbClr val="C7EDCC"/>
              </a:solidFill>
              <a:sym typeface="Arial"/>
            </a:endParaRPr>
          </a:p>
        </p:txBody>
      </p:sp>
      <p:cxnSp>
        <p:nvCxnSpPr>
          <p:cNvPr id="10" name="直線接點 9"/>
          <p:cNvCxnSpPr>
            <a:stCxn id="5" idx="1"/>
          </p:cNvCxnSpPr>
          <p:nvPr/>
        </p:nvCxnSpPr>
        <p:spPr>
          <a:xfrm flipH="1">
            <a:off x="1054330" y="6523141"/>
            <a:ext cx="3532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79545" y="5836663"/>
            <a:ext cx="949569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b="1" u="sng" kern="0" dirty="0">
                <a:solidFill>
                  <a:srgbClr val="000000"/>
                </a:solidFill>
                <a:sym typeface="Arial"/>
              </a:rPr>
              <a:t>活動頁</a:t>
            </a:r>
            <a:endParaRPr lang="zh-TW" altLang="en-US" b="1" u="sng" kern="0" dirty="0">
              <a:solidFill>
                <a:srgbClr val="000000"/>
              </a:solidFill>
              <a:sym typeface="Arial"/>
            </a:endParaRPr>
          </a:p>
        </p:txBody>
      </p:sp>
      <p:cxnSp>
        <p:nvCxnSpPr>
          <p:cNvPr id="14" name="直線接點 13"/>
          <p:cNvCxnSpPr/>
          <p:nvPr/>
        </p:nvCxnSpPr>
        <p:spPr>
          <a:xfrm flipV="1">
            <a:off x="1063123" y="6047604"/>
            <a:ext cx="1" cy="47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>
            <a:off x="1641458" y="2720663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756668" y="609600"/>
            <a:ext cx="1134208" cy="7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kern="0" dirty="0">
                <a:solidFill>
                  <a:srgbClr val="000000"/>
                </a:solidFill>
                <a:sym typeface="Arial"/>
              </a:rPr>
              <a:t>活動管理</a:t>
            </a:r>
            <a:endParaRPr lang="en-US" altLang="zh-TW" kern="0" dirty="0">
              <a:solidFill>
                <a:srgbClr val="000000"/>
              </a:solidFill>
              <a:sym typeface="Arial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kern="0" dirty="0">
                <a:solidFill>
                  <a:srgbClr val="000000"/>
                </a:solidFill>
                <a:sym typeface="Arial"/>
              </a:rPr>
              <a:t>(</a:t>
            </a:r>
            <a:r>
              <a:rPr lang="zh-TW" altLang="en-US" kern="0" dirty="0">
                <a:solidFill>
                  <a:srgbClr val="000000"/>
                </a:solidFill>
                <a:sym typeface="Arial"/>
              </a:rPr>
              <a:t>主辦方</a:t>
            </a:r>
            <a:r>
              <a:rPr lang="en-US" altLang="zh-TW" kern="0" dirty="0">
                <a:solidFill>
                  <a:srgbClr val="000000"/>
                </a:solidFill>
                <a:sym typeface="Arial"/>
              </a:rPr>
              <a:t>)</a:t>
            </a:r>
            <a:endParaRPr lang="zh-TW" altLang="en-US" kern="0" dirty="0">
              <a:solidFill>
                <a:srgbClr val="000000"/>
              </a:solidFill>
              <a:sym typeface="Arial"/>
            </a:endParaRPr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9274002" y="886507"/>
            <a:ext cx="160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向右箭號 18"/>
          <p:cNvSpPr/>
          <p:nvPr/>
        </p:nvSpPr>
        <p:spPr>
          <a:xfrm rot="16200000">
            <a:off x="8328965" y="6215409"/>
            <a:ext cx="307731" cy="307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zh-TW" altLang="en-US" sz="1400" kern="0">
              <a:solidFill>
                <a:srgbClr val="C7EDCC"/>
              </a:solidFill>
              <a:sym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5402" y="2473434"/>
            <a:ext cx="1122648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kern="0" dirty="0">
                <a:solidFill>
                  <a:srgbClr val="000000"/>
                </a:solidFill>
                <a:sym typeface="Arial"/>
              </a:rPr>
              <a:t>活動資訊</a:t>
            </a:r>
            <a:endParaRPr lang="zh-TW" altLang="en-US" kern="0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6019" y="5001055"/>
            <a:ext cx="1122648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kern="0" dirty="0">
                <a:solidFill>
                  <a:srgbClr val="000000"/>
                </a:solidFill>
                <a:sym typeface="Arial"/>
              </a:rPr>
              <a:t>新增活動</a:t>
            </a:r>
            <a:endParaRPr lang="zh-TW" altLang="en-US" kern="0" dirty="0">
              <a:solidFill>
                <a:srgbClr val="000000"/>
              </a:solidFill>
              <a:sym typeface="Arial"/>
            </a:endParaRPr>
          </a:p>
        </p:txBody>
      </p:sp>
      <p:cxnSp>
        <p:nvCxnSpPr>
          <p:cNvPr id="22" name="直線接點 21"/>
          <p:cNvCxnSpPr/>
          <p:nvPr/>
        </p:nvCxnSpPr>
        <p:spPr>
          <a:xfrm flipH="1" flipV="1">
            <a:off x="1373153" y="5202836"/>
            <a:ext cx="3737010" cy="120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0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A3C8A52-C3D4-44B3-B688-761EB157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個人頁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D6B66E91-1B8A-4B6D-AA61-8CBB44400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168" y="1"/>
            <a:ext cx="3899332" cy="676497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ED1C06C6-546B-4704-BF82-E238DBCD1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000" y="1"/>
            <a:ext cx="3874168" cy="6764974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16200000">
            <a:off x="5015478" y="6294536"/>
            <a:ext cx="307731" cy="307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zh-TW" altLang="en-US" sz="1400" kern="0">
              <a:solidFill>
                <a:srgbClr val="C7EDCC"/>
              </a:solidFill>
              <a:sym typeface="Arial"/>
            </a:endParaRPr>
          </a:p>
        </p:txBody>
      </p:sp>
      <p:sp>
        <p:nvSpPr>
          <p:cNvPr id="9" name="向右箭號 8"/>
          <p:cNvSpPr/>
          <p:nvPr/>
        </p:nvSpPr>
        <p:spPr>
          <a:xfrm rot="16200000">
            <a:off x="8907976" y="6294535"/>
            <a:ext cx="307731" cy="307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zh-TW" altLang="en-US" sz="1400" kern="0">
              <a:solidFill>
                <a:srgbClr val="C7EDCC"/>
              </a:solidFill>
              <a:sym typeface="Arial"/>
            </a:endParaRPr>
          </a:p>
        </p:txBody>
      </p:sp>
      <p:cxnSp>
        <p:nvCxnSpPr>
          <p:cNvPr id="5" name="直線接點 4"/>
          <p:cNvCxnSpPr>
            <a:stCxn id="7" idx="0"/>
          </p:cNvCxnSpPr>
          <p:nvPr/>
        </p:nvCxnSpPr>
        <p:spPr>
          <a:xfrm flipH="1" flipV="1">
            <a:off x="1347110" y="6448400"/>
            <a:ext cx="366836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64594" y="6202215"/>
            <a:ext cx="949569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b="1" u="sng" kern="0" dirty="0">
                <a:solidFill>
                  <a:srgbClr val="000000"/>
                </a:solidFill>
                <a:sym typeface="Arial"/>
              </a:rPr>
              <a:t>個</a:t>
            </a:r>
            <a:r>
              <a:rPr lang="zh-TW" altLang="en-US" b="1" u="sng" kern="0" dirty="0">
                <a:solidFill>
                  <a:srgbClr val="000000"/>
                </a:solidFill>
                <a:sym typeface="Arial"/>
              </a:rPr>
              <a:t>人</a:t>
            </a:r>
            <a:r>
              <a:rPr lang="zh-TW" altLang="en-US" b="1" u="sng" kern="0" dirty="0">
                <a:solidFill>
                  <a:srgbClr val="000000"/>
                </a:solidFill>
                <a:sym typeface="Arial"/>
              </a:rPr>
              <a:t>頁</a:t>
            </a:r>
            <a:endParaRPr lang="zh-TW" altLang="en-US" b="1" u="sng" kern="0" dirty="0">
              <a:solidFill>
                <a:srgbClr val="000000"/>
              </a:solidFill>
              <a:sym typeface="Arial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H="1">
            <a:off x="1316736" y="2130552"/>
            <a:ext cx="1947672" cy="27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97541" y="1939366"/>
            <a:ext cx="949569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kern="0" dirty="0">
                <a:solidFill>
                  <a:srgbClr val="000000"/>
                </a:solidFill>
                <a:sym typeface="Arial"/>
              </a:rPr>
              <a:t>好友列</a:t>
            </a:r>
            <a:endParaRPr lang="zh-TW" altLang="en-US" kern="0" dirty="0">
              <a:solidFill>
                <a:srgbClr val="000000"/>
              </a:solidFill>
              <a:sym typeface="Arial"/>
            </a:endParaRPr>
          </a:p>
        </p:txBody>
      </p:sp>
      <p:cxnSp>
        <p:nvCxnSpPr>
          <p:cNvPr id="14" name="直線接點 13"/>
          <p:cNvCxnSpPr/>
          <p:nvPr/>
        </p:nvCxnSpPr>
        <p:spPr>
          <a:xfrm flipH="1">
            <a:off x="9035329" y="2103119"/>
            <a:ext cx="1947672" cy="274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0449096" y="1856934"/>
            <a:ext cx="1428566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kern="0" dirty="0">
                <a:solidFill>
                  <a:srgbClr val="000000"/>
                </a:solidFill>
                <a:sym typeface="Arial"/>
              </a:rPr>
              <a:t>待確認好友</a:t>
            </a:r>
            <a:endParaRPr lang="zh-TW" altLang="en-US" kern="0" dirty="0">
              <a:solidFill>
                <a:srgbClr val="000000"/>
              </a:solidFill>
              <a:sym typeface="Arial"/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>
            <a:off x="9215707" y="5349239"/>
            <a:ext cx="1947672" cy="274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0359417" y="5103054"/>
            <a:ext cx="1428566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kern="0" dirty="0">
                <a:solidFill>
                  <a:srgbClr val="000000"/>
                </a:solidFill>
                <a:sym typeface="Arial"/>
              </a:rPr>
              <a:t>新增好友</a:t>
            </a:r>
            <a:endParaRPr lang="zh-TW" altLang="en-US" kern="0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248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6753D3D-3E08-4DD8-9625-5DC2F6D5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問卷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16CAD23C-C678-4F2D-88EB-8A918CC14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3869642" cy="670413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60445521-A928-4930-8B2D-FD6F1A7D3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356" y="0"/>
            <a:ext cx="3851644" cy="6704136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6200000">
            <a:off x="3457897" y="6242539"/>
            <a:ext cx="307731" cy="307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zh-TW" altLang="en-US" sz="1400" kern="0">
              <a:solidFill>
                <a:srgbClr val="C7EDCC"/>
              </a:solidFill>
              <a:sym typeface="Arial"/>
            </a:endParaRPr>
          </a:p>
        </p:txBody>
      </p:sp>
      <p:sp>
        <p:nvSpPr>
          <p:cNvPr id="7" name="向右箭號 6"/>
          <p:cNvSpPr/>
          <p:nvPr/>
        </p:nvSpPr>
        <p:spPr>
          <a:xfrm rot="16200000">
            <a:off x="7359685" y="6242539"/>
            <a:ext cx="307731" cy="307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zh-TW" altLang="en-US" sz="1400" kern="0">
              <a:solidFill>
                <a:srgbClr val="C7EDCC"/>
              </a:solidFill>
              <a:sym typeface="Arial"/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 flipV="1">
            <a:off x="1299152" y="6364927"/>
            <a:ext cx="2340864" cy="11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60099" y="6130146"/>
            <a:ext cx="949569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b="1" u="sng" kern="0" dirty="0">
                <a:solidFill>
                  <a:srgbClr val="000000"/>
                </a:solidFill>
                <a:sym typeface="Arial"/>
              </a:rPr>
              <a:t>問卷頁</a:t>
            </a:r>
            <a:endParaRPr lang="zh-TW" altLang="en-US" b="1" u="sng" kern="0" dirty="0">
              <a:solidFill>
                <a:srgbClr val="000000"/>
              </a:solidFill>
              <a:sym typeface="Arial"/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 flipV="1">
            <a:off x="971078" y="2082898"/>
            <a:ext cx="2340864" cy="11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44412" y="1836713"/>
            <a:ext cx="1180941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kern="0" dirty="0">
                <a:solidFill>
                  <a:srgbClr val="000000"/>
                </a:solidFill>
                <a:sym typeface="Arial"/>
              </a:rPr>
              <a:t>點擊填寫</a:t>
            </a:r>
            <a:endParaRPr lang="zh-TW" altLang="en-US" kern="0" dirty="0">
              <a:solidFill>
                <a:srgbClr val="000000"/>
              </a:solidFill>
              <a:sym typeface="Arial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H="1" flipV="1">
            <a:off x="9184678" y="5246548"/>
            <a:ext cx="2340864" cy="11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671799" y="5011767"/>
            <a:ext cx="1180941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kern="0" dirty="0">
                <a:solidFill>
                  <a:srgbClr val="000000"/>
                </a:solidFill>
                <a:sym typeface="Arial"/>
              </a:rPr>
              <a:t>新增問卷</a:t>
            </a:r>
            <a:endParaRPr lang="zh-TW" altLang="en-US" kern="0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451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BF86832-CBB1-49BA-BE71-5C9F3EDE7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抽獎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7201F2D1-9490-4576-B1FD-C63759AFF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0"/>
            <a:ext cx="3860622" cy="6858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CCFA5DD1-0EE4-4493-9DA1-1BA117427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622" y="0"/>
            <a:ext cx="3862644" cy="685800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6200000">
            <a:off x="2915382" y="6387777"/>
            <a:ext cx="307731" cy="307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zh-TW" altLang="en-US" sz="1400" kern="0">
              <a:solidFill>
                <a:srgbClr val="C7EDCC"/>
              </a:solidFill>
              <a:sym typeface="Arial"/>
            </a:endParaRPr>
          </a:p>
        </p:txBody>
      </p:sp>
      <p:cxnSp>
        <p:nvCxnSpPr>
          <p:cNvPr id="7" name="直線接點 6"/>
          <p:cNvCxnSpPr/>
          <p:nvPr/>
        </p:nvCxnSpPr>
        <p:spPr>
          <a:xfrm flipH="1" flipV="1">
            <a:off x="756637" y="6510165"/>
            <a:ext cx="2340864" cy="11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67058" y="6275384"/>
            <a:ext cx="949569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b="1" u="sng" kern="0" dirty="0">
                <a:solidFill>
                  <a:srgbClr val="000000"/>
                </a:solidFill>
                <a:sym typeface="Arial"/>
              </a:rPr>
              <a:t>抽獎頁</a:t>
            </a:r>
            <a:endParaRPr lang="zh-TW" altLang="en-US" b="1" u="sng" kern="0" dirty="0">
              <a:solidFill>
                <a:srgbClr val="000000"/>
              </a:solidFill>
              <a:sym typeface="Arial"/>
            </a:endParaRPr>
          </a:p>
        </p:txBody>
      </p:sp>
      <p:cxnSp>
        <p:nvCxnSpPr>
          <p:cNvPr id="9" name="直線接點 8"/>
          <p:cNvCxnSpPr/>
          <p:nvPr/>
        </p:nvCxnSpPr>
        <p:spPr>
          <a:xfrm flipH="1" flipV="1">
            <a:off x="756637" y="3594122"/>
            <a:ext cx="2340864" cy="11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67420" y="3359341"/>
            <a:ext cx="1249208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kern="0" dirty="0">
                <a:solidFill>
                  <a:srgbClr val="000000"/>
                </a:solidFill>
                <a:sym typeface="Arial"/>
              </a:rPr>
              <a:t>抽獎資訊</a:t>
            </a:r>
            <a:endParaRPr lang="zh-TW" altLang="en-US" kern="0" dirty="0">
              <a:solidFill>
                <a:srgbClr val="000000"/>
              </a:solidFill>
              <a:sym typeface="Arial"/>
            </a:endParaRPr>
          </a:p>
        </p:txBody>
      </p:sp>
      <p:cxnSp>
        <p:nvCxnSpPr>
          <p:cNvPr id="11" name="直線接點 10"/>
          <p:cNvCxnSpPr/>
          <p:nvPr/>
        </p:nvCxnSpPr>
        <p:spPr>
          <a:xfrm flipH="1" flipV="1">
            <a:off x="9127609" y="1552752"/>
            <a:ext cx="2340864" cy="11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0712815" y="1317972"/>
            <a:ext cx="949569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kern="0" dirty="0">
                <a:solidFill>
                  <a:srgbClr val="000000"/>
                </a:solidFill>
                <a:sym typeface="Arial"/>
              </a:rPr>
              <a:t>兌換</a:t>
            </a:r>
            <a:endParaRPr lang="zh-TW" altLang="en-US" kern="0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612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rgbClr val="000000"/>
      </a:dk1>
      <a:lt1>
        <a:srgbClr val="C7EDCC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56</Words>
  <Application>Microsoft Office PowerPoint</Application>
  <PresentationFormat>寬螢幕</PresentationFormat>
  <Paragraphs>28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Noto Sans Symbols</vt:lpstr>
      <vt:lpstr>微軟正黑體</vt:lpstr>
      <vt:lpstr>新細明體</vt:lpstr>
      <vt:lpstr>Arial</vt:lpstr>
      <vt:lpstr>Calibri</vt:lpstr>
      <vt:lpstr>Trebuchet MS</vt:lpstr>
      <vt:lpstr>多面向</vt:lpstr>
      <vt:lpstr>PowerPoint 簡報</vt:lpstr>
      <vt:lpstr>首頁</vt:lpstr>
      <vt:lpstr>活動</vt:lpstr>
      <vt:lpstr>個人頁</vt:lpstr>
      <vt:lpstr>問卷</vt:lpstr>
      <vt:lpstr>抽獎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harry chen</dc:creator>
  <cp:lastModifiedBy>harry chen</cp:lastModifiedBy>
  <cp:revision>2</cp:revision>
  <dcterms:created xsi:type="dcterms:W3CDTF">2022-04-07T10:47:23Z</dcterms:created>
  <dcterms:modified xsi:type="dcterms:W3CDTF">2022-04-07T10:52:27Z</dcterms:modified>
</cp:coreProperties>
</file>