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96524-B123-4A12-AD6A-13CF2762336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185301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6524-B123-4A12-AD6A-13CF2762336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35211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6524-B123-4A12-AD6A-13CF2762336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194485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96524-B123-4A12-AD6A-13CF2762336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390067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96524-B123-4A12-AD6A-13CF2762336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297545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96524-B123-4A12-AD6A-13CF2762336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26361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96524-B123-4A12-AD6A-13CF2762336C}"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230675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96524-B123-4A12-AD6A-13CF2762336C}"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427731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96524-B123-4A12-AD6A-13CF2762336C}"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216795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96524-B123-4A12-AD6A-13CF2762336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103739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96524-B123-4A12-AD6A-13CF2762336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425FF-F97B-4D0D-AA1B-B4862587CDB7}" type="slidenum">
              <a:rPr lang="en-US" smtClean="0"/>
              <a:t>‹#›</a:t>
            </a:fld>
            <a:endParaRPr lang="en-US"/>
          </a:p>
        </p:txBody>
      </p:sp>
    </p:spTree>
    <p:extLst>
      <p:ext uri="{BB962C8B-B14F-4D97-AF65-F5344CB8AC3E}">
        <p14:creationId xmlns:p14="http://schemas.microsoft.com/office/powerpoint/2010/main" val="1128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6524-B123-4A12-AD6A-13CF2762336C}"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425FF-F97B-4D0D-AA1B-B4862587CDB7}" type="slidenum">
              <a:rPr lang="en-US" smtClean="0"/>
              <a:t>‹#›</a:t>
            </a:fld>
            <a:endParaRPr lang="en-US"/>
          </a:p>
        </p:txBody>
      </p:sp>
    </p:spTree>
    <p:extLst>
      <p:ext uri="{BB962C8B-B14F-4D97-AF65-F5344CB8AC3E}">
        <p14:creationId xmlns:p14="http://schemas.microsoft.com/office/powerpoint/2010/main" val="26519813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DC8EFE-296B-403E-A893-8D2ABCD96510}"/>
              </a:ext>
            </a:extLst>
          </p:cNvPr>
          <p:cNvSpPr/>
          <p:nvPr/>
        </p:nvSpPr>
        <p:spPr>
          <a:xfrm>
            <a:off x="4532811" y="2939143"/>
            <a:ext cx="2664823" cy="489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Username</a:t>
            </a:r>
          </a:p>
        </p:txBody>
      </p:sp>
      <p:sp>
        <p:nvSpPr>
          <p:cNvPr id="5" name="Rectangle 4">
            <a:extLst>
              <a:ext uri="{FF2B5EF4-FFF2-40B4-BE49-F238E27FC236}">
                <a16:creationId xmlns:a16="http://schemas.microsoft.com/office/drawing/2014/main" id="{5A18F6C8-3FD5-40B4-B56E-6313E0E70E06}"/>
              </a:ext>
            </a:extLst>
          </p:cNvPr>
          <p:cNvSpPr/>
          <p:nvPr/>
        </p:nvSpPr>
        <p:spPr>
          <a:xfrm>
            <a:off x="4532810" y="3605349"/>
            <a:ext cx="2664823" cy="489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Password</a:t>
            </a:r>
          </a:p>
        </p:txBody>
      </p:sp>
      <p:pic>
        <p:nvPicPr>
          <p:cNvPr id="7" name="Picture 6">
            <a:extLst>
              <a:ext uri="{FF2B5EF4-FFF2-40B4-BE49-F238E27FC236}">
                <a16:creationId xmlns:a16="http://schemas.microsoft.com/office/drawing/2014/main" id="{E6EBD94C-0EFD-4BA6-AA5A-241BF45C7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471" y="413114"/>
            <a:ext cx="2095500" cy="2095500"/>
          </a:xfrm>
          <a:prstGeom prst="rect">
            <a:avLst/>
          </a:prstGeom>
        </p:spPr>
      </p:pic>
      <p:sp>
        <p:nvSpPr>
          <p:cNvPr id="8" name="Rectangle 7">
            <a:extLst>
              <a:ext uri="{FF2B5EF4-FFF2-40B4-BE49-F238E27FC236}">
                <a16:creationId xmlns:a16="http://schemas.microsoft.com/office/drawing/2014/main" id="{046A4170-0582-41B1-AF3F-C41B584A5A3A}"/>
              </a:ext>
            </a:extLst>
          </p:cNvPr>
          <p:cNvSpPr/>
          <p:nvPr/>
        </p:nvSpPr>
        <p:spPr>
          <a:xfrm>
            <a:off x="5316583" y="4349931"/>
            <a:ext cx="1188720" cy="391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Log in</a:t>
            </a:r>
          </a:p>
        </p:txBody>
      </p:sp>
      <p:sp>
        <p:nvSpPr>
          <p:cNvPr id="9" name="Rectangle 8">
            <a:extLst>
              <a:ext uri="{FF2B5EF4-FFF2-40B4-BE49-F238E27FC236}">
                <a16:creationId xmlns:a16="http://schemas.microsoft.com/office/drawing/2014/main" id="{BBD5DDAD-5F85-47EC-99C8-5F958FCEC4AA}"/>
              </a:ext>
            </a:extLst>
          </p:cNvPr>
          <p:cNvSpPr/>
          <p:nvPr/>
        </p:nvSpPr>
        <p:spPr>
          <a:xfrm>
            <a:off x="169817" y="3056708"/>
            <a:ext cx="2129246" cy="3135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username and password will be saved in the store when the user clicks “enter”.  I might add a button somewhere that will print them to the console, or show them in the UI somewhere</a:t>
            </a:r>
          </a:p>
        </p:txBody>
      </p:sp>
    </p:spTree>
    <p:extLst>
      <p:ext uri="{BB962C8B-B14F-4D97-AF65-F5344CB8AC3E}">
        <p14:creationId xmlns:p14="http://schemas.microsoft.com/office/powerpoint/2010/main" val="130417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E1EE61-E92D-48ED-ABFA-B932E1D3E5CC}"/>
              </a:ext>
            </a:extLst>
          </p:cNvPr>
          <p:cNvSpPr/>
          <p:nvPr/>
        </p:nvSpPr>
        <p:spPr>
          <a:xfrm>
            <a:off x="3600994" y="326572"/>
            <a:ext cx="4990012" cy="3102428"/>
          </a:xfrm>
          <a:prstGeom prst="rect">
            <a:avLst/>
          </a:prstGeom>
          <a:solidFill>
            <a:schemeClr val="bg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EE5B53F-0EB2-455F-82AE-F02C7670CC1E}"/>
              </a:ext>
            </a:extLst>
          </p:cNvPr>
          <p:cNvPicPr>
            <a:picLocks noChangeAspect="1"/>
          </p:cNvPicPr>
          <p:nvPr/>
        </p:nvPicPr>
        <p:blipFill rotWithShape="1">
          <a:blip r:embed="rId2">
            <a:extLst>
              <a:ext uri="{28A0092B-C50C-407E-A947-70E740481C1C}">
                <a14:useLocalDpi xmlns:a14="http://schemas.microsoft.com/office/drawing/2010/main" val="0"/>
              </a:ext>
            </a:extLst>
          </a:blip>
          <a:srcRect t="13735" b="16487"/>
          <a:stretch/>
        </p:blipFill>
        <p:spPr>
          <a:xfrm>
            <a:off x="4408714" y="326571"/>
            <a:ext cx="3374572" cy="1658983"/>
          </a:xfrm>
          <a:prstGeom prst="rect">
            <a:avLst/>
          </a:prstGeom>
        </p:spPr>
      </p:pic>
      <p:sp>
        <p:nvSpPr>
          <p:cNvPr id="7" name="TextBox 6">
            <a:extLst>
              <a:ext uri="{FF2B5EF4-FFF2-40B4-BE49-F238E27FC236}">
                <a16:creationId xmlns:a16="http://schemas.microsoft.com/office/drawing/2014/main" id="{A151DFE9-CF4F-4DC8-964E-6610F5AA9DB8}"/>
              </a:ext>
            </a:extLst>
          </p:cNvPr>
          <p:cNvSpPr txBox="1"/>
          <p:nvPr/>
        </p:nvSpPr>
        <p:spPr>
          <a:xfrm>
            <a:off x="3600994" y="1985554"/>
            <a:ext cx="3102644" cy="461665"/>
          </a:xfrm>
          <a:prstGeom prst="rect">
            <a:avLst/>
          </a:prstGeom>
          <a:noFill/>
        </p:spPr>
        <p:txBody>
          <a:bodyPr wrap="none" rtlCol="0">
            <a:spAutoFit/>
          </a:bodyPr>
          <a:lstStyle/>
          <a:p>
            <a:r>
              <a:rPr lang="en-US" sz="2400" dirty="0"/>
              <a:t>React (web framework)</a:t>
            </a:r>
          </a:p>
        </p:txBody>
      </p:sp>
      <p:sp>
        <p:nvSpPr>
          <p:cNvPr id="8" name="TextBox 7">
            <a:extLst>
              <a:ext uri="{FF2B5EF4-FFF2-40B4-BE49-F238E27FC236}">
                <a16:creationId xmlns:a16="http://schemas.microsoft.com/office/drawing/2014/main" id="{16F20EEE-7656-48F3-8744-112022BE789F}"/>
              </a:ext>
            </a:extLst>
          </p:cNvPr>
          <p:cNvSpPr txBox="1"/>
          <p:nvPr/>
        </p:nvSpPr>
        <p:spPr>
          <a:xfrm>
            <a:off x="3600995" y="2447218"/>
            <a:ext cx="4990012" cy="923330"/>
          </a:xfrm>
          <a:prstGeom prst="rect">
            <a:avLst/>
          </a:prstGeom>
          <a:noFill/>
        </p:spPr>
        <p:txBody>
          <a:bodyPr wrap="square" rtlCol="0">
            <a:spAutoFit/>
          </a:bodyPr>
          <a:lstStyle/>
          <a:p>
            <a:r>
              <a:rPr lang="en-US" b="1" dirty="0"/>
              <a:t>React</a:t>
            </a:r>
            <a:r>
              <a:rPr lang="en-US" dirty="0"/>
              <a:t> (also known as </a:t>
            </a:r>
            <a:r>
              <a:rPr lang="en-US" b="1" dirty="0"/>
              <a:t>React.js</a:t>
            </a:r>
            <a:r>
              <a:rPr lang="en-US" dirty="0"/>
              <a:t> or </a:t>
            </a:r>
            <a:r>
              <a:rPr lang="en-US" b="1" dirty="0"/>
              <a:t>ReactJS</a:t>
            </a:r>
            <a:r>
              <a:rPr lang="en-US" dirty="0"/>
              <a:t>) is a JavaScript library for building user interfaces. It is maintained by Facebook and a community …</a:t>
            </a:r>
          </a:p>
        </p:txBody>
      </p:sp>
      <p:sp>
        <p:nvSpPr>
          <p:cNvPr id="9" name="Rectangle 8">
            <a:extLst>
              <a:ext uri="{FF2B5EF4-FFF2-40B4-BE49-F238E27FC236}">
                <a16:creationId xmlns:a16="http://schemas.microsoft.com/office/drawing/2014/main" id="{71C28247-E6F3-43CA-BF28-F5D16205A470}"/>
              </a:ext>
            </a:extLst>
          </p:cNvPr>
          <p:cNvSpPr/>
          <p:nvPr/>
        </p:nvSpPr>
        <p:spPr>
          <a:xfrm>
            <a:off x="5248110" y="3832212"/>
            <a:ext cx="1695779" cy="391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Load More</a:t>
            </a:r>
          </a:p>
        </p:txBody>
      </p:sp>
      <p:sp>
        <p:nvSpPr>
          <p:cNvPr id="10" name="Rectangle 9">
            <a:extLst>
              <a:ext uri="{FF2B5EF4-FFF2-40B4-BE49-F238E27FC236}">
                <a16:creationId xmlns:a16="http://schemas.microsoft.com/office/drawing/2014/main" id="{FD48285A-E31B-4848-9F76-9492911F98DD}"/>
              </a:ext>
            </a:extLst>
          </p:cNvPr>
          <p:cNvSpPr/>
          <p:nvPr/>
        </p:nvSpPr>
        <p:spPr>
          <a:xfrm>
            <a:off x="91440" y="2447550"/>
            <a:ext cx="2129246" cy="35530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list of articles and the content (title, article preview, image link) will be kept in the store.  “Load More” will fetch another article from the Wikipedia random article API and add it to the store and update the display.</a:t>
            </a:r>
          </a:p>
        </p:txBody>
      </p:sp>
      <p:pic>
        <p:nvPicPr>
          <p:cNvPr id="15" name="Picture 14">
            <a:extLst>
              <a:ext uri="{FF2B5EF4-FFF2-40B4-BE49-F238E27FC236}">
                <a16:creationId xmlns:a16="http://schemas.microsoft.com/office/drawing/2014/main" id="{7FA98AD8-C4FF-44B4-A260-064BF17E5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8926" y="182880"/>
            <a:ext cx="888489" cy="888489"/>
          </a:xfrm>
          <a:prstGeom prst="rect">
            <a:avLst/>
          </a:prstGeom>
        </p:spPr>
      </p:pic>
      <p:sp>
        <p:nvSpPr>
          <p:cNvPr id="16" name="Rectangle 15">
            <a:extLst>
              <a:ext uri="{FF2B5EF4-FFF2-40B4-BE49-F238E27FC236}">
                <a16:creationId xmlns:a16="http://schemas.microsoft.com/office/drawing/2014/main" id="{4225CDEC-FB6D-4434-92EA-7AC31716FB38}"/>
              </a:ext>
            </a:extLst>
          </p:cNvPr>
          <p:cNvSpPr/>
          <p:nvPr/>
        </p:nvSpPr>
        <p:spPr>
          <a:xfrm>
            <a:off x="9934303" y="1651583"/>
            <a:ext cx="2129246" cy="1257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Clicking the user icon can display the username in a drop-down</a:t>
            </a:r>
          </a:p>
        </p:txBody>
      </p:sp>
    </p:spTree>
    <p:extLst>
      <p:ext uri="{BB962C8B-B14F-4D97-AF65-F5344CB8AC3E}">
        <p14:creationId xmlns:p14="http://schemas.microsoft.com/office/powerpoint/2010/main" val="2934811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137</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dc:creator>
  <cp:lastModifiedBy>Anthony</cp:lastModifiedBy>
  <cp:revision>2</cp:revision>
  <dcterms:created xsi:type="dcterms:W3CDTF">2019-11-01T19:33:06Z</dcterms:created>
  <dcterms:modified xsi:type="dcterms:W3CDTF">2019-11-01T19:43:31Z</dcterms:modified>
</cp:coreProperties>
</file>