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6260F-6B4D-476C-BB4F-61630B518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4EC89-32F0-4F9B-86AD-650066444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14A1E-5603-4DE8-B737-312A156A8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5649A-355D-4676-800F-1DFE4A0065C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7D257-694F-404A-A5B3-B18A8660D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0CCDB-443C-495D-A425-B530E0CD0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C819-CF97-4751-B41D-35A7B8E84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17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B961F-E416-4615-899D-47157E849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0CD03-1A38-42EF-9A7B-D6050507B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42BC2-FB0F-4571-8ADE-276B6B198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5649A-355D-4676-800F-1DFE4A0065C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D7A50-CB7B-4E86-9488-83EE2EBBC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549DA-C12B-4E3E-9FDB-D3AADB381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C819-CF97-4751-B41D-35A7B8E84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4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FC7DD1-A27E-4D3D-8F91-2A530D81B6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C9F3C3-A729-46D1-8314-041E552F0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9DAD0-9399-4261-97E6-1E9E92642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5649A-355D-4676-800F-1DFE4A0065C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4C33E-E756-4810-8BC5-09301FA29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531FB-CC25-4A97-B801-007D71B23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C819-CF97-4751-B41D-35A7B8E84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37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6C76C-AAFB-4203-9801-7682774A9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517B-8C90-403F-80DE-AE93A1930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D7BD4-EEAF-4D76-8977-C301B58A9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5649A-355D-4676-800F-1DFE4A0065C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E1B00-0F53-48D1-B966-69E0DEC3F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A51F0-052C-4728-8653-C512CF4D7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C819-CF97-4751-B41D-35A7B8E84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35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11565-345C-4583-A52A-CB6410759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3F584-436A-4085-B9B5-60BE777C3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A4839-38A0-4BA2-B12A-FAC844FBB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5649A-355D-4676-800F-1DFE4A0065C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F6BFA-C772-40E6-921E-5A2888148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A6041-CC35-4B61-9ADA-5E2D90B5B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C819-CF97-4751-B41D-35A7B8E84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28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8389D-320B-4465-A297-0F1775E5A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50CE8-E492-48CA-B82D-8E856B592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84EC0-3D4D-492A-A1D6-2F65384AD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ED04B-7931-46A7-A854-C454700FD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5649A-355D-4676-800F-1DFE4A0065C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181F9-77B1-4F1A-A49A-096F92A85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EF026-DBE5-4E49-AB45-4E07FB517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C819-CF97-4751-B41D-35A7B8E84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39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F9388-BC59-4B87-9AB0-11E51B2CD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F9B89-BEED-4BFA-B435-AD546C763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C3E029-6F5B-4EED-A03B-909DC8C2B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357831-DBCF-47EF-8D7A-68C5BCCC97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6F0516-79E9-4D3C-94B5-C777351EB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5B2885-1CF5-4286-BEF2-0DCA3B82F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5649A-355D-4676-800F-1DFE4A0065C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267B01-CE3A-4AAC-9B7B-28501EA16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F78622-BFD9-4E61-B366-4EDF1931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C819-CF97-4751-B41D-35A7B8E84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55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BF575-2267-4E6F-8088-2F577F938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4285DC-308F-4007-807F-847239F77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5649A-355D-4676-800F-1DFE4A0065C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9B2A0C-4F0C-4956-B7D5-2A37C886F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4F4F1C-0A1D-446A-9FA1-6654F231E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C819-CF97-4751-B41D-35A7B8E84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40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C5CC7B-8D8B-4A2C-BA89-A506EE559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5649A-355D-4676-800F-1DFE4A0065C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AFF6F-A027-441B-B4D8-AD9E22246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3222E-37B1-4D27-BA16-4996ED745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C819-CF97-4751-B41D-35A7B8E84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2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AE85-EBA7-4A5A-8A2E-3579D376D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C729C-4431-46E4-A23D-A010B2B5D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1CCC9D-D494-48DC-A90E-30CFF8967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7219D-6CBF-48E6-BCBA-1EA21F69C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5649A-355D-4676-800F-1DFE4A0065C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E62C6-6F4E-407B-869D-41512B84D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FF0BD-CECD-4187-81A4-07F30A009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C819-CF97-4751-B41D-35A7B8E84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96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44FEF-5B51-49F3-9D4B-2E1554D9E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2776E6-FE86-4A87-AD50-63930DC1D4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BB372-5712-4F8A-95FB-BA9F573CB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19457-856A-4E90-AA4C-E9AD067C0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5649A-355D-4676-800F-1DFE4A0065C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F73A4-D17C-4328-BC7B-9DBF5FB80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E0CA4-B304-4CD7-92D3-A24F50341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DC819-CF97-4751-B41D-35A7B8E84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09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A6671C-F86B-42FE-8132-8E70A7D0B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C039C-DCB9-4502-98F7-E7E202814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B685E-B4BB-4AA3-8C97-3D4F3DAA48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5649A-355D-4676-800F-1DFE4A0065C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6A714-0B45-490E-A75F-381C227C95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0FD9E-EADC-4B02-9332-8C6E15789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DC819-CF97-4751-B41D-35A7B8E84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8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0281325-9E72-4135-9427-57704AA74B96}"/>
              </a:ext>
            </a:extLst>
          </p:cNvPr>
          <p:cNvSpPr/>
          <p:nvPr/>
        </p:nvSpPr>
        <p:spPr>
          <a:xfrm>
            <a:off x="1707503" y="93306"/>
            <a:ext cx="1422918" cy="135586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Census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81FBBAF-8096-4F60-AA6B-21D57DFFD1F3}"/>
              </a:ext>
            </a:extLst>
          </p:cNvPr>
          <p:cNvSpPr/>
          <p:nvPr/>
        </p:nvSpPr>
        <p:spPr>
          <a:xfrm>
            <a:off x="3362130" y="93306"/>
            <a:ext cx="1421474" cy="135449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Local Statistics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3070628-D338-4983-B1D2-52451ECE2972}"/>
              </a:ext>
            </a:extLst>
          </p:cNvPr>
          <p:cNvSpPr/>
          <p:nvPr/>
        </p:nvSpPr>
        <p:spPr>
          <a:xfrm>
            <a:off x="5184712" y="93307"/>
            <a:ext cx="1421474" cy="135449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Zoning Data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E45254B-AF75-46C8-A875-915B970A71C3}"/>
              </a:ext>
            </a:extLst>
          </p:cNvPr>
          <p:cNvSpPr/>
          <p:nvPr/>
        </p:nvSpPr>
        <p:spPr>
          <a:xfrm>
            <a:off x="6873553" y="93307"/>
            <a:ext cx="1421474" cy="135449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Building Statistics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2617D3-1526-4D4E-B4F8-C2874DF53E35}"/>
              </a:ext>
            </a:extLst>
          </p:cNvPr>
          <p:cNvSpPr/>
          <p:nvPr/>
        </p:nvSpPr>
        <p:spPr>
          <a:xfrm>
            <a:off x="8562392" y="93306"/>
            <a:ext cx="1421474" cy="135449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Roads Statistics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DA9AC26-2092-4D91-A15D-3850F283D4C0}"/>
              </a:ext>
            </a:extLst>
          </p:cNvPr>
          <p:cNvCxnSpPr>
            <a:cxnSpLocks/>
            <a:stCxn id="4" idx="4"/>
            <a:endCxn id="27" idx="0"/>
          </p:cNvCxnSpPr>
          <p:nvPr/>
        </p:nvCxnSpPr>
        <p:spPr>
          <a:xfrm rot="16200000" flipH="1">
            <a:off x="2526147" y="1341990"/>
            <a:ext cx="304979" cy="5193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68FA602-3C35-4E66-B01B-A8E0A8DDE9BB}"/>
              </a:ext>
            </a:extLst>
          </p:cNvPr>
          <p:cNvSpPr/>
          <p:nvPr/>
        </p:nvSpPr>
        <p:spPr>
          <a:xfrm>
            <a:off x="5184712" y="2361421"/>
            <a:ext cx="1422918" cy="135586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Master Geo Data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3AC6C67-3F2D-4B38-92A1-8EBFBA544162}"/>
              </a:ext>
            </a:extLst>
          </p:cNvPr>
          <p:cNvCxnSpPr>
            <a:stCxn id="6" idx="4"/>
            <a:endCxn id="17" idx="0"/>
          </p:cNvCxnSpPr>
          <p:nvPr/>
        </p:nvCxnSpPr>
        <p:spPr>
          <a:xfrm rot="16200000" flipH="1">
            <a:off x="4527708" y="992958"/>
            <a:ext cx="913622" cy="18233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22DC926-489E-4ECC-85E8-FC0FF54A92B6}"/>
              </a:ext>
            </a:extLst>
          </p:cNvPr>
          <p:cNvCxnSpPr>
            <a:stCxn id="7" idx="4"/>
            <a:endCxn id="17" idx="0"/>
          </p:cNvCxnSpPr>
          <p:nvPr/>
        </p:nvCxnSpPr>
        <p:spPr>
          <a:xfrm rot="16200000" flipH="1">
            <a:off x="5439000" y="1904249"/>
            <a:ext cx="913621" cy="7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32944A3B-68C5-48D1-91B1-EC07A19DA3B6}"/>
              </a:ext>
            </a:extLst>
          </p:cNvPr>
          <p:cNvCxnSpPr>
            <a:stCxn id="9" idx="4"/>
            <a:endCxn id="17" idx="0"/>
          </p:cNvCxnSpPr>
          <p:nvPr/>
        </p:nvCxnSpPr>
        <p:spPr>
          <a:xfrm rot="5400000">
            <a:off x="6283421" y="1060551"/>
            <a:ext cx="913621" cy="16881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E7FCC49-10EC-46BE-BFF8-6CD4BE4312C5}"/>
              </a:ext>
            </a:extLst>
          </p:cNvPr>
          <p:cNvCxnSpPr>
            <a:stCxn id="10" idx="4"/>
            <a:endCxn id="17" idx="0"/>
          </p:cNvCxnSpPr>
          <p:nvPr/>
        </p:nvCxnSpPr>
        <p:spPr>
          <a:xfrm rot="5400000">
            <a:off x="7127839" y="216131"/>
            <a:ext cx="913622" cy="33769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D0BBA49-F7CD-4BBB-9D64-F631DD8EBCC9}"/>
              </a:ext>
            </a:extLst>
          </p:cNvPr>
          <p:cNvSpPr/>
          <p:nvPr/>
        </p:nvSpPr>
        <p:spPr>
          <a:xfrm>
            <a:off x="2101665" y="1754154"/>
            <a:ext cx="1673290" cy="9750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API/Feature Extraction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E760B740-C08B-43AC-A865-E384227E807C}"/>
              </a:ext>
            </a:extLst>
          </p:cNvPr>
          <p:cNvCxnSpPr>
            <a:stCxn id="27" idx="3"/>
            <a:endCxn id="17" idx="0"/>
          </p:cNvCxnSpPr>
          <p:nvPr/>
        </p:nvCxnSpPr>
        <p:spPr>
          <a:xfrm>
            <a:off x="3774955" y="2241679"/>
            <a:ext cx="2121216" cy="1197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C3D6201-F563-4602-AC1E-6DF1C5A6093A}"/>
              </a:ext>
            </a:extLst>
          </p:cNvPr>
          <p:cNvCxnSpPr>
            <a:cxnSpLocks/>
            <a:stCxn id="17" idx="4"/>
            <a:endCxn id="39" idx="0"/>
          </p:cNvCxnSpPr>
          <p:nvPr/>
        </p:nvCxnSpPr>
        <p:spPr>
          <a:xfrm flipH="1">
            <a:off x="5895449" y="3717290"/>
            <a:ext cx="722" cy="239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24BEBA1E-34BE-41AC-96F2-3A9A33325D71}"/>
              </a:ext>
            </a:extLst>
          </p:cNvPr>
          <p:cNvSpPr/>
          <p:nvPr/>
        </p:nvSpPr>
        <p:spPr>
          <a:xfrm>
            <a:off x="5058804" y="3956866"/>
            <a:ext cx="1673290" cy="9750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Clustering Analysis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413A2D5-B247-440D-ACCC-1604F533D0A3}"/>
              </a:ext>
            </a:extLst>
          </p:cNvPr>
          <p:cNvSpPr/>
          <p:nvPr/>
        </p:nvSpPr>
        <p:spPr>
          <a:xfrm>
            <a:off x="2101665" y="5227475"/>
            <a:ext cx="1673290" cy="9750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Feature Selection/ Genetic Algorithm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18155B1-7DE5-4721-91B2-71E3E209B970}"/>
              </a:ext>
            </a:extLst>
          </p:cNvPr>
          <p:cNvCxnSpPr>
            <a:cxnSpLocks/>
            <a:stCxn id="39" idx="2"/>
            <a:endCxn id="57" idx="0"/>
          </p:cNvCxnSpPr>
          <p:nvPr/>
        </p:nvCxnSpPr>
        <p:spPr>
          <a:xfrm>
            <a:off x="5895449" y="4931915"/>
            <a:ext cx="0" cy="295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28A864B3-717A-4B30-8971-955F6498C1EB}"/>
              </a:ext>
            </a:extLst>
          </p:cNvPr>
          <p:cNvSpPr/>
          <p:nvPr/>
        </p:nvSpPr>
        <p:spPr>
          <a:xfrm>
            <a:off x="5058804" y="5227475"/>
            <a:ext cx="1673290" cy="9750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Geographically Weighted Regression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38B0B38-96BC-42FD-A389-687671A98D17}"/>
              </a:ext>
            </a:extLst>
          </p:cNvPr>
          <p:cNvCxnSpPr>
            <a:stCxn id="40" idx="3"/>
            <a:endCxn id="57" idx="1"/>
          </p:cNvCxnSpPr>
          <p:nvPr/>
        </p:nvCxnSpPr>
        <p:spPr>
          <a:xfrm>
            <a:off x="3774955" y="5715000"/>
            <a:ext cx="12838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0DCB4417-3D27-413E-AC53-375E128A1968}"/>
              </a:ext>
            </a:extLst>
          </p:cNvPr>
          <p:cNvSpPr/>
          <p:nvPr/>
        </p:nvSpPr>
        <p:spPr>
          <a:xfrm>
            <a:off x="7282543" y="5442078"/>
            <a:ext cx="1539551" cy="545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4A4396C-C8A9-4020-8F0D-EEDF8264A341}"/>
              </a:ext>
            </a:extLst>
          </p:cNvPr>
          <p:cNvSpPr/>
          <p:nvPr/>
        </p:nvSpPr>
        <p:spPr>
          <a:xfrm>
            <a:off x="9437914" y="5264796"/>
            <a:ext cx="1632857" cy="9004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Improved Prediction</a:t>
            </a:r>
          </a:p>
        </p:txBody>
      </p:sp>
    </p:spTree>
    <p:extLst>
      <p:ext uri="{BB962C8B-B14F-4D97-AF65-F5344CB8AC3E}">
        <p14:creationId xmlns:p14="http://schemas.microsoft.com/office/powerpoint/2010/main" val="4025567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28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Tran, Kien</dc:creator>
  <cp:lastModifiedBy>Tran, Kien</cp:lastModifiedBy>
  <cp:revision>2</cp:revision>
  <dcterms:created xsi:type="dcterms:W3CDTF">2018-04-26T17:03:44Z</dcterms:created>
  <dcterms:modified xsi:type="dcterms:W3CDTF">2018-04-26T17:18:35Z</dcterms:modified>
</cp:coreProperties>
</file>