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/>
    <p:restoredTop sz="94648"/>
  </p:normalViewPr>
  <p:slideViewPr>
    <p:cSldViewPr snapToGrid="0" snapToObjects="1">
      <p:cViewPr>
        <p:scale>
          <a:sx n="107" d="100"/>
          <a:sy n="107" d="100"/>
        </p:scale>
        <p:origin x="5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48263-D98D-9A57-F5FD-6DBACBC46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30B718-9DCA-740A-F279-DA561942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C6C8CD-98C8-3A56-4270-F039E5FA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BA677-C3D0-838B-8FCE-50C4310B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54A425-9A7D-8EAA-B585-A6F64A28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35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370F5-ED28-14F8-EF0A-548FA61F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801AD3-0CCE-E1FA-2A1E-AFC8E23DD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E9623-C3A4-0093-8086-35A3E569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82085A-08E6-FE8E-2AE4-F05C9EB6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88DBB-3129-F3EC-9100-BB24A9C4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17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D0BDB0-02FA-1ED8-3690-FE41ED51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C0403F-A5CF-D414-12EC-F14E79EE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53A6-473C-2235-F797-7C18C62C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7D0E2-A9B4-6461-22E5-F1998A19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FA05D-F161-C280-E6A4-7F10A463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1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380F5-DA5C-3BE3-1489-27086D8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DCBEFD-0FAD-E472-A5F5-256D35FC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22CCAC-4B2C-318C-A47C-2454DC7F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D7322A-FD94-8426-6A07-13A14289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99DE3F-039E-6CE9-2CC8-1316DDC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4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8D7C4-61A0-D023-DC7A-69E265B1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E65C84-D1AC-C3CC-C06E-E650F0D9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846E40-3ADC-1146-4AF9-71D95B81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E1A316-8844-62B6-7239-8B7C2721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20B4CD-9126-7CC4-B2BC-4F46CA4F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70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92C75-5BAA-66E3-85CE-C9F68E3B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40C64-3470-8775-B5AC-FBFF62C7C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E7FBA2-8052-83F4-DDCE-66BFA5EE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7DB709-A8F8-DE39-6D17-40AE48B7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CA1A06-A425-1957-758F-695ADDC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7CEBA2-6537-DA89-443D-9796A63D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20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9C52B-367C-F7DD-06D7-0FF7F250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78D47-9E58-843F-A353-44E7E1DDF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CF63E6-AA82-0CE7-AF05-07A2E1E30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62DC26-2FED-E136-0084-203684EF4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DDBB90-F794-C28C-37CA-9AB5A105C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9E77B8-6CBF-B401-0338-2B4F3D5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D87881-37BC-D2F8-641C-BC40F790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F33819-CE42-3EAA-289E-C14731A2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0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9B9B1-C5D9-8A1D-5A42-D974E1C7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167F79-D2C4-7AFC-FFB9-93DD2D3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DBA0E8-ED73-1BA7-B6E0-BCD061DA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353C4C-6C40-A7C6-0B18-F40A1122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04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3BF063-A04C-069F-9C07-6611F156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89E302-1217-6BF5-EFF0-6F980FEC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FC57B7-8AA8-7D4A-C344-C95ACDDE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298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AA8D0-5565-181C-528C-7F7E008E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D81CF-C1A3-7EF1-61FA-D8DE8F8C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666824-2C5E-E7DE-F2F0-E23D5970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22E41B-2ACC-6A73-2269-0D9314B4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694A98-1720-952F-AB48-9013D579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CE8E0C-933E-7145-0318-906B3B2B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48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3A90A-75C0-83D6-9E1E-B1C1D13B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236912-7CDF-E01A-8428-1E8F8F9E4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081D7F-6E1F-3E0E-6518-E2522DC1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8EB6B7-68D4-CB2E-F27D-8DE1E494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57B7C9-6263-4ED0-AD8E-95BE371D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1B5863-6E2B-2108-2DAB-4C6D17C1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3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E677D2-B9E5-4049-37E6-9C2C4D5B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EA76F7-1CCC-1C67-2F51-EA66E130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BB2F0-FF2E-7D98-85F4-A7A123EE1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1DF34-0C3F-3445-83A5-1A3B8D422CE8}" type="datetimeFigureOut">
              <a:rPr kumimoji="1" lang="zh-TW" altLang="en-US" smtClean="0"/>
              <a:t>2023/1/13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082D3A-0CAB-6410-B222-6D29969BA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5CE653-F0C6-C39E-D790-A461E3609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5AA0-7D5C-C14E-9B72-2B9CC9F7D0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459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D2CE01D-54D6-A82E-4F0C-F9305D93A7FD}"/>
              </a:ext>
            </a:extLst>
          </p:cNvPr>
          <p:cNvGrpSpPr/>
          <p:nvPr/>
        </p:nvGrpSpPr>
        <p:grpSpPr>
          <a:xfrm>
            <a:off x="3022037" y="1255814"/>
            <a:ext cx="5239980" cy="4279958"/>
            <a:chOff x="3022037" y="1255814"/>
            <a:chExt cx="5239980" cy="42799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740556-6AF2-97BD-7586-4DB5095BC1D9}"/>
                </a:ext>
              </a:extLst>
            </p:cNvPr>
            <p:cNvSpPr/>
            <p:nvPr/>
          </p:nvSpPr>
          <p:spPr>
            <a:xfrm>
              <a:off x="3022037" y="1505793"/>
              <a:ext cx="540000" cy="378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2D984-37A9-93C4-FF39-EE2F4222A2D5}"/>
                </a:ext>
              </a:extLst>
            </p:cNvPr>
            <p:cNvSpPr/>
            <p:nvPr/>
          </p:nvSpPr>
          <p:spPr>
            <a:xfrm>
              <a:off x="3022037" y="1255814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5790CB3-2705-7E42-9AF8-BB571909DB55}"/>
                </a:ext>
              </a:extLst>
            </p:cNvPr>
            <p:cNvSpPr/>
            <p:nvPr/>
          </p:nvSpPr>
          <p:spPr>
            <a:xfrm>
              <a:off x="3022037" y="4995772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205A9C2-AB32-16FA-F25C-4A92A7B92D49}"/>
                </a:ext>
              </a:extLst>
            </p:cNvPr>
            <p:cNvSpPr/>
            <p:nvPr/>
          </p:nvSpPr>
          <p:spPr>
            <a:xfrm>
              <a:off x="7722017" y="3084755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9C3DDB-1CAF-FA85-01BC-7ED032B476C1}"/>
                </a:ext>
              </a:extLst>
            </p:cNvPr>
            <p:cNvSpPr/>
            <p:nvPr/>
          </p:nvSpPr>
          <p:spPr>
            <a:xfrm rot="1800000">
              <a:off x="7196724" y="3213796"/>
              <a:ext cx="540000" cy="207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F32950A-C921-3677-A400-AE40655F239D}"/>
                </a:ext>
              </a:extLst>
            </p:cNvPr>
            <p:cNvSpPr/>
            <p:nvPr/>
          </p:nvSpPr>
          <p:spPr>
            <a:xfrm rot="19800000">
              <a:off x="7238890" y="1502166"/>
              <a:ext cx="540000" cy="207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F33C203A-2200-A510-D47E-1EA0D3C86875}"/>
                </a:ext>
              </a:extLst>
            </p:cNvPr>
            <p:cNvSpPr/>
            <p:nvPr/>
          </p:nvSpPr>
          <p:spPr>
            <a:xfrm>
              <a:off x="6699070" y="1338094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62480906-EA5F-6696-FDDE-246DCF8F9C49}"/>
                </a:ext>
              </a:extLst>
            </p:cNvPr>
            <p:cNvSpPr/>
            <p:nvPr/>
          </p:nvSpPr>
          <p:spPr>
            <a:xfrm>
              <a:off x="6671431" y="4880036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B7EC5BC-FE00-97B1-1FCD-09D161D78286}"/>
                </a:ext>
              </a:extLst>
            </p:cNvPr>
            <p:cNvSpPr/>
            <p:nvPr/>
          </p:nvSpPr>
          <p:spPr>
            <a:xfrm rot="18900000">
              <a:off x="5669197" y="3523230"/>
              <a:ext cx="540000" cy="108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甜甜圈 22">
              <a:extLst>
                <a:ext uri="{FF2B5EF4-FFF2-40B4-BE49-F238E27FC236}">
                  <a16:creationId xmlns:a16="http://schemas.microsoft.com/office/drawing/2014/main" id="{D7645BE8-C65A-7F31-974A-8FDA5503E91D}"/>
                </a:ext>
              </a:extLst>
            </p:cNvPr>
            <p:cNvSpPr/>
            <p:nvPr/>
          </p:nvSpPr>
          <p:spPr>
            <a:xfrm>
              <a:off x="3782309" y="1862820"/>
              <a:ext cx="2797200" cy="279720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CD1CA21-89FC-0DDF-D9FE-64E1EF4B4211}"/>
                </a:ext>
              </a:extLst>
            </p:cNvPr>
            <p:cNvSpPr/>
            <p:nvPr/>
          </p:nvSpPr>
          <p:spPr>
            <a:xfrm>
              <a:off x="6075946" y="4204503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EFD85CB-45E6-E00B-CAC5-0E9AA72CE6FE}"/>
                </a:ext>
              </a:extLst>
            </p:cNvPr>
            <p:cNvSpPr/>
            <p:nvPr/>
          </p:nvSpPr>
          <p:spPr>
            <a:xfrm>
              <a:off x="5304874" y="3429000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38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EBF30-2911-74AF-873D-BA5EE51F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820" y="1199231"/>
            <a:ext cx="7074969" cy="2605987"/>
          </a:xfrm>
        </p:spPr>
        <p:txBody>
          <a:bodyPr>
            <a:noAutofit/>
          </a:bodyPr>
          <a:lstStyle/>
          <a:p>
            <a:r>
              <a:rPr kumimoji="1" lang="en-US" altLang="zh-TW" sz="16000" b="1" dirty="0">
                <a:solidFill>
                  <a:srgbClr val="C00000"/>
                </a:solidFill>
                <a:latin typeface="Cambria" panose="02040503050406030204" pitchFamily="18" charset="0"/>
                <a:ea typeface="Ayuthaya" pitchFamily="2" charset="-34"/>
                <a:cs typeface="Ayuthaya" pitchFamily="2" charset="-34"/>
              </a:rPr>
              <a:t>Q</a:t>
            </a:r>
            <a:r>
              <a:rPr kumimoji="1" lang="en-US" altLang="zh-TW" sz="16000" b="1" dirty="0">
                <a:latin typeface="Cambria" panose="02040503050406030204" pitchFamily="18" charset="0"/>
                <a:ea typeface="Ayuthaya" pitchFamily="2" charset="-34"/>
                <a:cs typeface="Ayuthaya" pitchFamily="2" charset="-34"/>
              </a:rPr>
              <a:t>ympy</a:t>
            </a:r>
            <a:endParaRPr kumimoji="1" lang="zh-TW" altLang="en-US" sz="16000" b="1" dirty="0">
              <a:latin typeface="Cambria" panose="02040503050406030204" pitchFamily="18" charset="0"/>
              <a:cs typeface="Ayuthaya" pitchFamily="2" charset="-34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9E2A322-DCC7-4731-C16B-0A5AC491FE55}"/>
              </a:ext>
            </a:extLst>
          </p:cNvPr>
          <p:cNvGrpSpPr/>
          <p:nvPr/>
        </p:nvGrpSpPr>
        <p:grpSpPr>
          <a:xfrm>
            <a:off x="344151" y="1289021"/>
            <a:ext cx="3105219" cy="2531865"/>
            <a:chOff x="3022037" y="1255814"/>
            <a:chExt cx="5239980" cy="427995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EA4144-7567-999F-B1AE-9AE351DD4ECF}"/>
                </a:ext>
              </a:extLst>
            </p:cNvPr>
            <p:cNvSpPr/>
            <p:nvPr/>
          </p:nvSpPr>
          <p:spPr>
            <a:xfrm>
              <a:off x="3022037" y="1505793"/>
              <a:ext cx="540000" cy="378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32271FF4-23B0-9F84-AAD1-1B627F7EFC5E}"/>
                </a:ext>
              </a:extLst>
            </p:cNvPr>
            <p:cNvSpPr/>
            <p:nvPr/>
          </p:nvSpPr>
          <p:spPr>
            <a:xfrm>
              <a:off x="3022037" y="1255814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EC41829B-EEA8-AE0F-B7BB-C66229882BF1}"/>
                </a:ext>
              </a:extLst>
            </p:cNvPr>
            <p:cNvSpPr/>
            <p:nvPr/>
          </p:nvSpPr>
          <p:spPr>
            <a:xfrm>
              <a:off x="3022037" y="4995772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202259F-F5E1-2842-9951-4ED1D61CB04B}"/>
                </a:ext>
              </a:extLst>
            </p:cNvPr>
            <p:cNvSpPr/>
            <p:nvPr/>
          </p:nvSpPr>
          <p:spPr>
            <a:xfrm>
              <a:off x="7722017" y="3084755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767D7C-C7B8-62C7-F58D-1D847B68FC22}"/>
                </a:ext>
              </a:extLst>
            </p:cNvPr>
            <p:cNvSpPr/>
            <p:nvPr/>
          </p:nvSpPr>
          <p:spPr>
            <a:xfrm rot="1800000">
              <a:off x="7196724" y="3213796"/>
              <a:ext cx="540000" cy="207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0AB809-11D8-01C0-0BC8-386DA615B735}"/>
                </a:ext>
              </a:extLst>
            </p:cNvPr>
            <p:cNvSpPr/>
            <p:nvPr/>
          </p:nvSpPr>
          <p:spPr>
            <a:xfrm rot="19800000">
              <a:off x="7238890" y="1502166"/>
              <a:ext cx="540000" cy="207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8E06EB5-C34E-6D31-1E8F-6952AF96B956}"/>
                </a:ext>
              </a:extLst>
            </p:cNvPr>
            <p:cNvSpPr/>
            <p:nvPr/>
          </p:nvSpPr>
          <p:spPr>
            <a:xfrm>
              <a:off x="6699070" y="1338094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DCBE586-DCD2-6736-2E33-D50FC96C14B9}"/>
                </a:ext>
              </a:extLst>
            </p:cNvPr>
            <p:cNvSpPr/>
            <p:nvPr/>
          </p:nvSpPr>
          <p:spPr>
            <a:xfrm>
              <a:off x="6671431" y="4880036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7DC9D7-4944-67C4-5D78-5EF092A53BC2}"/>
                </a:ext>
              </a:extLst>
            </p:cNvPr>
            <p:cNvSpPr/>
            <p:nvPr/>
          </p:nvSpPr>
          <p:spPr>
            <a:xfrm rot="18900000">
              <a:off x="5669197" y="3523230"/>
              <a:ext cx="540000" cy="108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" name="甜甜圈 13">
              <a:extLst>
                <a:ext uri="{FF2B5EF4-FFF2-40B4-BE49-F238E27FC236}">
                  <a16:creationId xmlns:a16="http://schemas.microsoft.com/office/drawing/2014/main" id="{D172E79C-318D-9EC1-87A5-D3C0C86A2884}"/>
                </a:ext>
              </a:extLst>
            </p:cNvPr>
            <p:cNvSpPr/>
            <p:nvPr/>
          </p:nvSpPr>
          <p:spPr>
            <a:xfrm>
              <a:off x="3782309" y="1862820"/>
              <a:ext cx="2797200" cy="2797200"/>
            </a:xfrm>
            <a:prstGeom prst="donu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7341A17-99BB-94EA-16E9-128407DB0BE3}"/>
                </a:ext>
              </a:extLst>
            </p:cNvPr>
            <p:cNvSpPr/>
            <p:nvPr/>
          </p:nvSpPr>
          <p:spPr>
            <a:xfrm>
              <a:off x="6075946" y="4204503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0D6A146-930B-EF53-B52F-7A85FAA85D7A}"/>
                </a:ext>
              </a:extLst>
            </p:cNvPr>
            <p:cNvSpPr/>
            <p:nvPr/>
          </p:nvSpPr>
          <p:spPr>
            <a:xfrm>
              <a:off x="5304874" y="3429000"/>
              <a:ext cx="540000" cy="54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43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佈景主題</vt:lpstr>
      <vt:lpstr>PowerPoint 簡報</vt:lpstr>
      <vt:lpstr>Qympy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</cp:revision>
  <dcterms:created xsi:type="dcterms:W3CDTF">2023-01-13T09:36:24Z</dcterms:created>
  <dcterms:modified xsi:type="dcterms:W3CDTF">2023-01-13T10:08:56Z</dcterms:modified>
</cp:coreProperties>
</file>