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311" r:id="rId6"/>
    <p:sldId id="310" r:id="rId7"/>
    <p:sldId id="313" r:id="rId8"/>
    <p:sldId id="314" r:id="rId9"/>
    <p:sldId id="315" r:id="rId10"/>
    <p:sldId id="316" r:id="rId11"/>
    <p:sldId id="317" r:id="rId12"/>
    <p:sldId id="318" r:id="rId13"/>
    <p:sldId id="312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</p:sldIdLst>
  <p:sldSz cx="12188825" cy="6858000"/>
  <p:notesSz cx="6858000" cy="9144000"/>
  <p:custDataLst>
    <p:tags r:id="rId26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18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06/06/2020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49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06/06/2020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06/06/2020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06/06/2020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Proyecto Fase Final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Curso: Sistemas operativos II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412776"/>
            <a:ext cx="8606351" cy="52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"/>
          <p:cNvSpPr>
            <a:spLocks noChangeArrowheads="1"/>
          </p:cNvSpPr>
          <p:nvPr/>
        </p:nvSpPr>
        <p:spPr bwMode="auto">
          <a:xfrm>
            <a:off x="3070075" y="2060872"/>
            <a:ext cx="5472608" cy="822584"/>
          </a:xfrm>
          <a:prstGeom prst="rect">
            <a:avLst/>
          </a:prstGeom>
          <a:solidFill>
            <a:srgbClr val="EDEDED"/>
          </a:solidFill>
          <a:ln w="12700">
            <a:solidFill>
              <a:srgbClr val="CFCDC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-machine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--driver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digitalocean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digitalocean-access-token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xxxxx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docker-sandbox</a:t>
            </a: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2"/>
          <p:cNvSpPr>
            <a:spLocks noChangeArrowheads="1"/>
          </p:cNvSpPr>
          <p:nvPr/>
        </p:nvSpPr>
        <p:spPr bwMode="auto">
          <a:xfrm>
            <a:off x="3058020" y="3022104"/>
            <a:ext cx="5472608" cy="788664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-machine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--driver amazonec2 --amazonec2-access-key AKI******* --amazonec2-secret-key 8T93C*******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aws-sandbox</a:t>
            </a: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3"/>
          <p:cNvSpPr>
            <a:spLocks noChangeArrowheads="1"/>
          </p:cNvSpPr>
          <p:nvPr/>
        </p:nvSpPr>
        <p:spPr bwMode="auto">
          <a:xfrm>
            <a:off x="3058019" y="3939926"/>
            <a:ext cx="5484664" cy="769342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docker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-machine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ssh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MACHINE-NAME</a:t>
            </a: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4"/>
          <p:cNvSpPr>
            <a:spLocks noChangeArrowheads="1"/>
          </p:cNvSpPr>
          <p:nvPr/>
        </p:nvSpPr>
        <p:spPr bwMode="auto">
          <a:xfrm>
            <a:off x="3070075" y="4869160"/>
            <a:ext cx="5472609" cy="648072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swarm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[OPTIONS]</a:t>
            </a: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6020" y="597273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Como crear un swarm:</a:t>
            </a:r>
            <a:endParaRPr kumimoji="0" lang="es-GT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710036" y="1052736"/>
            <a:ext cx="6552728" cy="3092946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Swarm initialized: current node (1ia0jlt0ylmnfofyfj2n71w0z) is now a manager.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a worker to this swarm, run the following command: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swarm join \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--token SWMTKN-1-511cy9taxx5w47n80vopivx6ii6cjpi71vfncqhcfcawxfcb14-6cng4m8lhlrdfuq9jgzznre1p \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10.0.2.15:2377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a manager to this swarm, run '</a:t>
            </a:r>
            <a:r>
              <a:rPr lang="en-US" sz="12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2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swarm join-token manager' and follow the instructions.</a:t>
            </a:r>
            <a:endParaRPr lang="es-G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10036" y="4365104"/>
            <a:ext cx="6768752" cy="2160240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                           HOSTNAME  STATUS  AVAILABILITY  MANAGER</a:t>
            </a:r>
            <a:endParaRPr lang="es-G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jhy7ur9hvzvwd4o1pl8veqms3    worker2   Ready   Active</a:t>
            </a:r>
            <a:endParaRPr lang="es-G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GT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jukrzzii3azdnub9jia04onc5    worker1   </a:t>
            </a:r>
            <a:r>
              <a:rPr lang="es-GT" sz="1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Ready</a:t>
            </a:r>
            <a:r>
              <a:rPr lang="es-GT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Active</a:t>
            </a:r>
            <a:endParaRPr lang="es-G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GT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1ia0jlt0ylmnfofyfj2n71w0z *  </a:t>
            </a:r>
            <a:r>
              <a:rPr lang="es-GT" sz="1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osboxes</a:t>
            </a:r>
            <a:r>
              <a:rPr lang="es-GT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s-GT" sz="1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Ready</a:t>
            </a:r>
            <a:r>
              <a:rPr lang="es-GT" sz="1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Active        Leader</a:t>
            </a:r>
            <a:endParaRPr lang="es-G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G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59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0076" y="462756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62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25" algn="l"/>
              </a:tabLst>
            </a:pP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Conexi</a:t>
            </a: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SSH a cada nodo:</a:t>
            </a:r>
            <a:endParaRPr kumimoji="0" lang="es-GT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62125" algn="l"/>
              </a:tabLst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7"/>
          <p:cNvSpPr>
            <a:spLocks noChangeArrowheads="1"/>
          </p:cNvSpPr>
          <p:nvPr/>
        </p:nvSpPr>
        <p:spPr bwMode="auto">
          <a:xfrm>
            <a:off x="1269876" y="1628800"/>
            <a:ext cx="8424936" cy="4885308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php:7.2.13-fpm-alpine3.8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 SSH_PORT 2222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--update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openssh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supervisor \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/cache/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apk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/*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-p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/run/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sshd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/log/supervisor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echo '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root:Docker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!' |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chpasswd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</a:t>
            </a:r>
            <a:r>
              <a:rPr kumimoji="0" lang="es-GT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sshd_config</a:t>
            </a:r>
            <a:r>
              <a:rPr kumimoji="0" lang="es-GT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kumimoji="0" lang="es-GT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kumimoji="0" lang="es-GT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s-GT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kumimoji="0" lang="es-GT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supervisord.conf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supervisord.conf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docker-entrypoint.sh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/local/bin/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-R +x 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/local/bin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EXPOSE 2222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ENTRYPOINT ["docker-entrypoint.sh"]</a:t>
            </a:r>
            <a:endParaRPr kumimoji="0" lang="es-GT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CMD ["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supervisord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"--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nodaemon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"--configuration", "/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s-G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supervisord.conf</a:t>
            </a:r>
            <a:r>
              <a:rPr kumimoji="0" lang="en-US" altLang="es-G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"]</a:t>
            </a:r>
            <a:endParaRPr kumimoji="0" lang="en-US" altLang="es-G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70076" y="919956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03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845940" y="1052736"/>
            <a:ext cx="8179677" cy="5400600"/>
          </a:xfrm>
          <a:prstGeom prst="rect">
            <a:avLst/>
          </a:prstGeom>
          <a:solidFill>
            <a:srgbClr val="A5A5A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This is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systemwide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configuration file.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/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sshd_config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2222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ListenAddress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0.0.0.0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GT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LoginGraceTime</a:t>
            </a:r>
            <a:r>
              <a:rPr lang="es-G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G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X11Forwarding yes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GT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Ciphers</a:t>
            </a:r>
            <a:r>
              <a:rPr lang="es-G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aes128-cbc,3des-cbc,aes256-cbc,aes128-ctr,aes192-ctr,aes256-ctr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MACs hmac-sha1,hmac-sha1-96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StrictModes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SyslogFacility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PasswordAuthentication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PermitEmptyPasswords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PermitRootLogin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yes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Subsystem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sftp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internal-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sftp</a:t>
            </a:r>
            <a:endParaRPr lang="es-GT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ttps://www.returngis.net/wp-content/uploads/2019/07/Web-App-for-Container-docker-ssh-container-test-273x5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02" y="382270"/>
            <a:ext cx="4427220" cy="609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8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ttps://www.returngis.net/wp-content/uploads/2019/07/Web-App-for-Containers-SSH-1024x49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188289"/>
            <a:ext cx="6048672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www.returngis.net/wp-content/uploads/2019/07/Web-App-for-Containers-SSH-Connection-Established-1024x9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2841526"/>
            <a:ext cx="5611495" cy="375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04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19"/>
          <p:cNvSpPr>
            <a:spLocks noChangeArrowheads="1"/>
          </p:cNvSpPr>
          <p:nvPr/>
        </p:nvSpPr>
        <p:spPr bwMode="auto">
          <a:xfrm>
            <a:off x="152400" y="1494630"/>
            <a:ext cx="5557838" cy="1250950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swarm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</a:t>
            </a:r>
            <a:r>
              <a:rPr kumimoji="0" lang="es-GT" altLang="es-G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SWMTKN-1-50edlk935u9qgvrs8alhpzf1awgdil2dmfs4zgpd8ue2ltkmww-3y9tb0pjnieqao9ahkutpvpxe 192.168.3.80:2377</a:t>
            </a: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node joined a swarm as a worker.  </a:t>
            </a:r>
            <a:endParaRPr kumimoji="0" lang="en-US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20"/>
          <p:cNvSpPr>
            <a:spLocks noChangeArrowheads="1"/>
          </p:cNvSpPr>
          <p:nvPr/>
        </p:nvSpPr>
        <p:spPr bwMode="auto">
          <a:xfrm>
            <a:off x="5302324" y="727866"/>
            <a:ext cx="5557838" cy="433387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 docker service create --replicas 1 --name helloworld alpine ping enmilocalfunciona.io</a:t>
            </a:r>
            <a:endParaRPr kumimoji="0" lang="en-US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1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16500" algn="l"/>
              </a:tabLst>
            </a:pPr>
            <a:endParaRPr kumimoji="0" lang="es-GT" altLang="es-G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16500" algn="l"/>
              </a:tabLst>
            </a:pP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7. Agregar Nodos al Swarm:</a:t>
            </a:r>
            <a:endParaRPr kumimoji="0" lang="es-GT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16500" algn="l"/>
              </a:tabLst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3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endParaRPr kumimoji="0" lang="es-GT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br>
              <a:rPr kumimoji="0" lang="es-GT" altLang="es-G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r>
              <a:rPr kumimoji="0" lang="es-GT" altLang="es-GT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s-GT" altLang="es-G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0300" algn="l"/>
              </a:tabLst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489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8"/>
          <p:cNvSpPr>
            <a:spLocks noChangeArrowheads="1"/>
          </p:cNvSpPr>
          <p:nvPr/>
        </p:nvSpPr>
        <p:spPr bwMode="auto">
          <a:xfrm>
            <a:off x="2061964" y="3573016"/>
            <a:ext cx="7344816" cy="2808312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kumimoji="0" lang="en-US" altLang="es-GT" sz="12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swarm </a:t>
            </a:r>
            <a:r>
              <a:rPr kumimoji="0" lang="en-US" altLang="es-GT" sz="12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--advertise-</a:t>
            </a:r>
            <a:r>
              <a:rPr kumimoji="0" lang="en-US" altLang="es-GT" sz="12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</a:t>
            </a: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192.168.3.80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Swarm initialized: current node (cf2mywzpa3pd77z23u5jciqwi) is now a manager.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a worker to this swarm, run the following command:  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s-GT" sz="12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swarm join \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--token SWMTKN-1-50edlk935u9qgvrs8alhpzf1awgdil2dmfs4zgpd8ue2ltkmww-3y9tb0pjnieqao9ahkutpvpxe \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192.168.3.80:2377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 a manager to this swarm, run the following command:  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s-GT" sz="12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swarm join \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--token SWMTKN-1-50edlk935u9qgvrs8alhpzf1awgdil2dmfs4zgpd8ue2ltkmww-06m3vta11n4ihjyr1ytycwqvf \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s-GT" altLang="es-GT" sz="12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192.168.3.80:2377</a:t>
            </a: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21"/>
          <p:cNvSpPr>
            <a:spLocks noChangeArrowheads="1"/>
          </p:cNvSpPr>
          <p:nvPr/>
        </p:nvSpPr>
        <p:spPr bwMode="auto">
          <a:xfrm>
            <a:off x="2782044" y="1556792"/>
            <a:ext cx="5452666" cy="1656184"/>
          </a:xfrm>
          <a:prstGeom prst="rect">
            <a:avLst/>
          </a:prstGeom>
          <a:solidFill>
            <a:srgbClr val="EDEDED"/>
          </a:solidFill>
          <a:ln w="12700">
            <a:solidFill>
              <a:srgbClr val="D0CECE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1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1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kumimoji="0" lang="es-GT" altLang="es-GT" sz="14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es-GT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4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kumimoji="0" lang="es-GT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GT" altLang="es-GT" sz="14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endParaRPr kumimoji="0" lang="es-GT" altLang="es-GT" sz="1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           NAME        SCALE  IMAGE   COMMAND  </a:t>
            </a:r>
            <a:endParaRPr kumimoji="0" lang="es-GT" altLang="es-GT" sz="14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9uk4639qpg7n  </a:t>
            </a:r>
            <a:r>
              <a:rPr kumimoji="0" lang="en-US" altLang="es-GT" sz="1400" b="0" i="0" u="none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kumimoji="0" lang="en-US" altLang="es-GT" sz="1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1/1    alpine  ping enmilocalfunciona.io</a:t>
            </a:r>
            <a:r>
              <a:rPr kumimoji="0" lang="en-US" altLang="es-G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s-G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09496" y="93122"/>
            <a:ext cx="5308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8. Crear el Repositorio Privado:</a:t>
            </a:r>
            <a:endParaRPr kumimoji="0" lang="es-GT" altLang="es-G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6096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F0399-9F1C-42DB-A8B5-453C1D4E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541109"/>
            <a:ext cx="10135987" cy="1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42" y="1052736"/>
            <a:ext cx="4697137" cy="864096"/>
          </a:xfrm>
          <a:prstGeom prst="rect">
            <a:avLst/>
          </a:prstGeom>
        </p:spPr>
      </p:pic>
      <p:sp>
        <p:nvSpPr>
          <p:cNvPr id="7" name="Título 12"/>
          <p:cNvSpPr>
            <a:spLocks noGrp="1"/>
          </p:cNvSpPr>
          <p:nvPr>
            <p:ph type="title"/>
          </p:nvPr>
        </p:nvSpPr>
        <p:spPr>
          <a:xfrm>
            <a:off x="1522413" y="44624"/>
            <a:ext cx="8892479" cy="110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Instalación de </a:t>
            </a:r>
            <a:r>
              <a:rPr lang="es-ES" dirty="0" err="1"/>
              <a:t>Docker</a:t>
            </a:r>
            <a:r>
              <a:rPr lang="es-ES" dirty="0"/>
              <a:t> Desktop para Windows. 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2" y="3212976"/>
            <a:ext cx="3417671" cy="35283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780928"/>
            <a:ext cx="5584432" cy="3795539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2864278" y="201993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Flecha abajo 10"/>
          <p:cNvSpPr/>
          <p:nvPr/>
        </p:nvSpPr>
        <p:spPr>
          <a:xfrm rot="16200000">
            <a:off x="4965959" y="44055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604"/>
          <a:stretch/>
        </p:blipFill>
        <p:spPr>
          <a:xfrm>
            <a:off x="1523504" y="620688"/>
            <a:ext cx="4932039" cy="1658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356992"/>
            <a:ext cx="7523236" cy="3141014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2998068" y="23304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1492" y="692696"/>
            <a:ext cx="4073596" cy="12961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8" y="3914672"/>
            <a:ext cx="4376579" cy="10985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3515982"/>
            <a:ext cx="4449842" cy="1895884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>
            <a:off x="2638028" y="23545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Flecha abajo 12"/>
          <p:cNvSpPr/>
          <p:nvPr/>
        </p:nvSpPr>
        <p:spPr>
          <a:xfrm rot="16200000">
            <a:off x="6008327" y="39747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484784"/>
            <a:ext cx="833350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2277988" y="1844824"/>
            <a:ext cx="7704856" cy="4382275"/>
            <a:chOff x="1701924" y="1412776"/>
            <a:chExt cx="7704856" cy="438227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1924" y="1412776"/>
              <a:ext cx="7704856" cy="4382275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>
              <a:off x="8686700" y="4941168"/>
              <a:ext cx="57606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1224023" y="643675"/>
            <a:ext cx="10135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 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instalacion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de 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docker</a:t>
            </a:r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-machine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6089" r="2199"/>
          <a:stretch/>
        </p:blipFill>
        <p:spPr>
          <a:xfrm>
            <a:off x="1917948" y="1772816"/>
            <a:ext cx="715061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1916832"/>
            <a:ext cx="7272808" cy="456066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14615" y="476672"/>
            <a:ext cx="8820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instalacion de docker engine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5530"/>
          <a:stretch/>
        </p:blipFill>
        <p:spPr>
          <a:xfrm>
            <a:off x="2494012" y="1700808"/>
            <a:ext cx="7026041" cy="44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417</Words>
  <Application>Microsoft Office PowerPoint</Application>
  <PresentationFormat>Custom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Consolas</vt:lpstr>
      <vt:lpstr>Corbel</vt:lpstr>
      <vt:lpstr>Túnel azul digital 16 × 9</vt:lpstr>
      <vt:lpstr>Proyecto Fase Final</vt:lpstr>
      <vt:lpstr>Instalación de Docker Desktop para Windows.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2020-06-06T18:57:17Z</dcterms:created>
  <dcterms:modified xsi:type="dcterms:W3CDTF">2020-06-07T04:47:53Z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