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11" r:id="rId6"/>
    <p:sldId id="328" r:id="rId7"/>
    <p:sldId id="310" r:id="rId8"/>
    <p:sldId id="313" r:id="rId9"/>
    <p:sldId id="314" r:id="rId10"/>
    <p:sldId id="315" r:id="rId11"/>
    <p:sldId id="316" r:id="rId12"/>
    <p:sldId id="317" r:id="rId13"/>
    <p:sldId id="329" r:id="rId14"/>
    <p:sldId id="330" r:id="rId15"/>
    <p:sldId id="332" r:id="rId16"/>
    <p:sldId id="333" r:id="rId17"/>
    <p:sldId id="331" r:id="rId18"/>
    <p:sldId id="334" r:id="rId19"/>
    <p:sldId id="335" r:id="rId20"/>
    <p:sldId id="336" r:id="rId21"/>
    <p:sldId id="337" r:id="rId22"/>
    <p:sldId id="327" r:id="rId23"/>
    <p:sldId id="338" r:id="rId24"/>
    <p:sldId id="339" r:id="rId25"/>
    <p:sldId id="340" r:id="rId26"/>
    <p:sldId id="341" r:id="rId27"/>
    <p:sldId id="342" r:id="rId28"/>
  </p:sldIdLst>
  <p:sldSz cx="12188825" cy="6858000"/>
  <p:notesSz cx="6858000" cy="9144000"/>
  <p:custDataLst>
    <p:tags r:id="rId3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07/06/2020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07/06/2020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07/06/2020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07/06/2020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Fase Final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Curso: Sistemas operativos II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Creación de nodos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36FAD-2C83-4CBE-9EEB-60C6A2CA1228}"/>
              </a:ext>
            </a:extLst>
          </p:cNvPr>
          <p:cNvSpPr txBox="1"/>
          <p:nvPr/>
        </p:nvSpPr>
        <p:spPr>
          <a:xfrm>
            <a:off x="4438228" y="129888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23467-06EB-477E-9C5A-795068057450}"/>
              </a:ext>
            </a:extLst>
          </p:cNvPr>
          <p:cNvSpPr txBox="1"/>
          <p:nvPr/>
        </p:nvSpPr>
        <p:spPr>
          <a:xfrm>
            <a:off x="4438228" y="395428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/>
              <a:t>Workers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427FE2-8FA9-4796-8B64-C5096CE0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975479"/>
            <a:ext cx="4315250" cy="1447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E42F9-579B-4EF3-888F-292073D6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957939"/>
            <a:ext cx="4315250" cy="146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519F9-E710-4511-B57D-2624A0B40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13" y="4653136"/>
            <a:ext cx="4315249" cy="1510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D6B42-0733-46D5-924A-F587C35A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58" y="4653136"/>
            <a:ext cx="4315249" cy="15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Docker-machine SSH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36FAD-2C83-4CBE-9EEB-60C6A2CA1228}"/>
              </a:ext>
            </a:extLst>
          </p:cNvPr>
          <p:cNvSpPr txBox="1"/>
          <p:nvPr/>
        </p:nvSpPr>
        <p:spPr>
          <a:xfrm>
            <a:off x="3628033" y="1322719"/>
            <a:ext cx="43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  <a:r>
              <a:rPr lang="en-US" dirty="0" err="1"/>
              <a:t>onexión</a:t>
            </a:r>
            <a:r>
              <a:rPr lang="en-US" dirty="0"/>
              <a:t> por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nodos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20B79-FC80-4DA7-B213-6FC50536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58"/>
          <a:stretch/>
        </p:blipFill>
        <p:spPr>
          <a:xfrm>
            <a:off x="405780" y="1933361"/>
            <a:ext cx="5276850" cy="1207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708A6-1397-48DC-933D-297C62289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58"/>
          <a:stretch/>
        </p:blipFill>
        <p:spPr>
          <a:xfrm>
            <a:off x="5950396" y="1933361"/>
            <a:ext cx="5267325" cy="1207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CA4BF-4623-4F2D-91F7-535A3B9CB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4437112"/>
            <a:ext cx="5276850" cy="119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FEA74A-E96B-4972-B649-9B9D402BD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512" y="4437112"/>
            <a:ext cx="5267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Información de Docker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65FD1-E628-4E07-8EAD-23DF78CE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052736"/>
            <a:ext cx="7400925" cy="5095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1FAA6-50F2-4DE6-9CAD-B92703EC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1124744"/>
            <a:ext cx="5543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Inicializar Docker </a:t>
            </a:r>
            <a:r>
              <a:rPr lang="es-GT" dirty="0" err="1"/>
              <a:t>Swarm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879D9-4CC5-47EF-ADF9-CBA4C15E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2676525"/>
            <a:ext cx="11668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Comandos Docker </a:t>
            </a:r>
            <a:r>
              <a:rPr lang="es-GT" dirty="0" err="1"/>
              <a:t>Swarm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F373C-6869-4B74-81B4-EC09FE0A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9" y="2276872"/>
            <a:ext cx="11668125" cy="82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651B9-5EFA-42BA-96A2-003C9BE717BB}"/>
              </a:ext>
            </a:extLst>
          </p:cNvPr>
          <p:cNvSpPr txBox="1"/>
          <p:nvPr/>
        </p:nvSpPr>
        <p:spPr>
          <a:xfrm>
            <a:off x="765820" y="17728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Como Managers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E43EE-DC94-4157-9C19-AC6B86D7D7D4}"/>
              </a:ext>
            </a:extLst>
          </p:cNvPr>
          <p:cNvSpPr txBox="1"/>
          <p:nvPr/>
        </p:nvSpPr>
        <p:spPr>
          <a:xfrm>
            <a:off x="4726260" y="10434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Para agregar nodos al </a:t>
            </a:r>
            <a:r>
              <a:rPr lang="es-GT" dirty="0" err="1"/>
              <a:t>Swarm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A7EA1-6C89-4A27-B4F1-A0A4A8B1958D}"/>
              </a:ext>
            </a:extLst>
          </p:cNvPr>
          <p:cNvSpPr txBox="1"/>
          <p:nvPr/>
        </p:nvSpPr>
        <p:spPr>
          <a:xfrm>
            <a:off x="765820" y="37524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Como </a:t>
            </a:r>
            <a:r>
              <a:rPr lang="es-GT" dirty="0" err="1"/>
              <a:t>Workers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B5E68-6107-4596-B871-81F1B6D81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" y="4509120"/>
            <a:ext cx="11639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Agregando nodos al </a:t>
            </a:r>
            <a:r>
              <a:rPr lang="es-GT" dirty="0" err="1"/>
              <a:t>Swarm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651B9-5EFA-42BA-96A2-003C9BE717BB}"/>
              </a:ext>
            </a:extLst>
          </p:cNvPr>
          <p:cNvSpPr txBox="1"/>
          <p:nvPr/>
        </p:nvSpPr>
        <p:spPr>
          <a:xfrm>
            <a:off x="765820" y="17728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Manager 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A7EA1-6C89-4A27-B4F1-A0A4A8B1958D}"/>
              </a:ext>
            </a:extLst>
          </p:cNvPr>
          <p:cNvSpPr txBox="1"/>
          <p:nvPr/>
        </p:nvSpPr>
        <p:spPr>
          <a:xfrm>
            <a:off x="765820" y="35843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 </a:t>
            </a:r>
            <a:r>
              <a:rPr lang="es-GT" dirty="0" err="1"/>
              <a:t>Worker</a:t>
            </a:r>
            <a:r>
              <a:rPr lang="es-GT" dirty="0"/>
              <a:t> 1 y 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6BCE4-DCF4-4CE5-AB26-6F0C0DB4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7" y="4203930"/>
            <a:ext cx="850582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F5D70-2BB5-44E7-A586-CA141A38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2" y="2342583"/>
            <a:ext cx="847725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C471F-6C90-457E-9732-33235446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2" y="5054249"/>
            <a:ext cx="85058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Validación del </a:t>
            </a:r>
            <a:r>
              <a:rPr lang="es-GT" dirty="0" err="1"/>
              <a:t>Swarm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783F4-D7C5-4832-966F-EEC3A2BF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2311676"/>
            <a:ext cx="10696575" cy="13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Creación del Dashboard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3D70E-B2BC-46E6-8D06-920BE125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142188"/>
            <a:ext cx="8642880" cy="1494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13086-7E3E-4608-8563-DF970C8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726364"/>
            <a:ext cx="7090177" cy="5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1EDDF-7E8C-414A-8B1B-774412D56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4" y="3396614"/>
            <a:ext cx="7560840" cy="18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3497020" y="332656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Validación del Dashboard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9A81D-3EE3-4E03-AC46-81D46F08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052736"/>
            <a:ext cx="10296525" cy="558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BF14C-46D9-4891-827D-79DEDB84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443136"/>
            <a:ext cx="2381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F0399-9F1C-42DB-A8B5-453C1D4E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8" y="1354629"/>
            <a:ext cx="10135987" cy="1008100"/>
          </a:xfrm>
          <a:prstGeom prst="rect">
            <a:avLst/>
          </a:prstGeom>
        </p:spPr>
      </p:pic>
      <p:sp>
        <p:nvSpPr>
          <p:cNvPr id="6" name="Título 12">
            <a:extLst>
              <a:ext uri="{FF2B5EF4-FFF2-40B4-BE49-F238E27FC236}">
                <a16:creationId xmlns:a16="http://schemas.microsoft.com/office/drawing/2014/main" id="{CEB3F7EF-5039-402A-8601-B29AE70DC16D}"/>
              </a:ext>
            </a:extLst>
          </p:cNvPr>
          <p:cNvSpPr txBox="1">
            <a:spLocks/>
          </p:cNvSpPr>
          <p:nvPr/>
        </p:nvSpPr>
        <p:spPr>
          <a:xfrm>
            <a:off x="3142084" y="474545"/>
            <a:ext cx="6264696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Creación de Registro Privado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C6675-4042-42E7-AD6A-D1B5A860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8" y="2642664"/>
            <a:ext cx="10052952" cy="23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42" y="1052736"/>
            <a:ext cx="4697137" cy="864096"/>
          </a:xfrm>
          <a:prstGeom prst="rect">
            <a:avLst/>
          </a:prstGeom>
        </p:spPr>
      </p:pic>
      <p:sp>
        <p:nvSpPr>
          <p:cNvPr id="7" name="Título 12"/>
          <p:cNvSpPr>
            <a:spLocks noGrp="1"/>
          </p:cNvSpPr>
          <p:nvPr>
            <p:ph type="title"/>
          </p:nvPr>
        </p:nvSpPr>
        <p:spPr>
          <a:xfrm>
            <a:off x="1522413" y="44624"/>
            <a:ext cx="8892479" cy="110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Instalación de </a:t>
            </a:r>
            <a:r>
              <a:rPr lang="es-ES" dirty="0" err="1"/>
              <a:t>Docker</a:t>
            </a:r>
            <a:r>
              <a:rPr lang="es-ES" dirty="0"/>
              <a:t> Desktop para Windows. 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2" y="3212976"/>
            <a:ext cx="3417671" cy="35283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780928"/>
            <a:ext cx="5584432" cy="3795539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2864278" y="20199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 abajo 10"/>
          <p:cNvSpPr/>
          <p:nvPr/>
        </p:nvSpPr>
        <p:spPr>
          <a:xfrm rot="16200000">
            <a:off x="4965959" y="44055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CEB3F7EF-5039-402A-8601-B29AE70DC16D}"/>
              </a:ext>
            </a:extLst>
          </p:cNvPr>
          <p:cNvSpPr txBox="1">
            <a:spLocks/>
          </p:cNvSpPr>
          <p:nvPr/>
        </p:nvSpPr>
        <p:spPr>
          <a:xfrm>
            <a:off x="2277987" y="1454361"/>
            <a:ext cx="7632848" cy="720080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Validación de Registros/Contenedores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FC029-289A-48F4-B397-6A1F073A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97703"/>
            <a:ext cx="12188825" cy="8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CEB3F7EF-5039-402A-8601-B29AE70DC16D}"/>
              </a:ext>
            </a:extLst>
          </p:cNvPr>
          <p:cNvSpPr txBox="1">
            <a:spLocks/>
          </p:cNvSpPr>
          <p:nvPr/>
        </p:nvSpPr>
        <p:spPr>
          <a:xfrm>
            <a:off x="3059359" y="159769"/>
            <a:ext cx="6696744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Extracción de Imagen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498D-9F44-47B5-A4FD-4EDD4C64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83" y="1038096"/>
            <a:ext cx="8539127" cy="2292144"/>
          </a:xfrm>
          <a:prstGeom prst="rect">
            <a:avLst/>
          </a:prstGeom>
        </p:spPr>
      </p:pic>
      <p:sp>
        <p:nvSpPr>
          <p:cNvPr id="8" name="Título 12">
            <a:extLst>
              <a:ext uri="{FF2B5EF4-FFF2-40B4-BE49-F238E27FC236}">
                <a16:creationId xmlns:a16="http://schemas.microsoft.com/office/drawing/2014/main" id="{9A79744A-DB35-4507-B95E-C3FEA4314803}"/>
              </a:ext>
            </a:extLst>
          </p:cNvPr>
          <p:cNvSpPr txBox="1">
            <a:spLocks/>
          </p:cNvSpPr>
          <p:nvPr/>
        </p:nvSpPr>
        <p:spPr>
          <a:xfrm>
            <a:off x="3070076" y="3713471"/>
            <a:ext cx="6696744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Validación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4FB9-2A18-4830-8C5E-1DFBFD62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37" y="4378631"/>
            <a:ext cx="9251431" cy="10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CEB3F7EF-5039-402A-8601-B29AE70DC16D}"/>
              </a:ext>
            </a:extLst>
          </p:cNvPr>
          <p:cNvSpPr txBox="1">
            <a:spLocks/>
          </p:cNvSpPr>
          <p:nvPr/>
        </p:nvSpPr>
        <p:spPr>
          <a:xfrm>
            <a:off x="2746040" y="706759"/>
            <a:ext cx="6696744" cy="171412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Creación de Servicio web</a:t>
            </a:r>
          </a:p>
          <a:p>
            <a:r>
              <a:rPr lang="es-GT" dirty="0"/>
              <a:t>Y replicación sobre nodos del </a:t>
            </a:r>
            <a:r>
              <a:rPr lang="es-GT" dirty="0" err="1"/>
              <a:t>Swarm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362C7-7EC7-48E0-8459-649144C4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7488"/>
            <a:ext cx="9363898" cy="18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6" name="Título 12">
            <a:extLst>
              <a:ext uri="{FF2B5EF4-FFF2-40B4-BE49-F238E27FC236}">
                <a16:creationId xmlns:a16="http://schemas.microsoft.com/office/drawing/2014/main" id="{CEB3F7EF-5039-402A-8601-B29AE70DC16D}"/>
              </a:ext>
            </a:extLst>
          </p:cNvPr>
          <p:cNvSpPr txBox="1">
            <a:spLocks/>
          </p:cNvSpPr>
          <p:nvPr/>
        </p:nvSpPr>
        <p:spPr>
          <a:xfrm>
            <a:off x="2746040" y="706759"/>
            <a:ext cx="6696744" cy="171412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Validación de Servicio web</a:t>
            </a:r>
          </a:p>
          <a:p>
            <a:r>
              <a:rPr lang="es-GT" dirty="0"/>
              <a:t>Y replicas sobre nodos del </a:t>
            </a:r>
            <a:r>
              <a:rPr lang="es-GT" dirty="0" err="1"/>
              <a:t>Swarm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57C30-5DB0-43F1-9168-659C497D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2763364"/>
            <a:ext cx="10582275" cy="20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4012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2"/>
          <p:cNvSpPr>
            <a:spLocks noGrp="1"/>
          </p:cNvSpPr>
          <p:nvPr>
            <p:ph type="title"/>
          </p:nvPr>
        </p:nvSpPr>
        <p:spPr>
          <a:xfrm>
            <a:off x="1522413" y="44624"/>
            <a:ext cx="8892479" cy="110378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Instalación de Git BASH en Windows. 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2864278" y="20199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 abajo 10"/>
          <p:cNvSpPr/>
          <p:nvPr/>
        </p:nvSpPr>
        <p:spPr>
          <a:xfrm rot="16200000">
            <a:off x="4965959" y="44055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A0F6-B686-4965-B5A3-1AF07535C464}"/>
              </a:ext>
            </a:extLst>
          </p:cNvPr>
          <p:cNvSpPr txBox="1"/>
          <p:nvPr/>
        </p:nvSpPr>
        <p:spPr>
          <a:xfrm>
            <a:off x="8902724" y="7601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https://gitforwindows.org/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64783-9E4C-4D70-AC1C-983B4CE5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005650"/>
            <a:ext cx="2925287" cy="551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E86437-5A85-4B3F-B792-16DCD1866452}"/>
              </a:ext>
            </a:extLst>
          </p:cNvPr>
          <p:cNvPicPr/>
          <p:nvPr/>
        </p:nvPicPr>
        <p:blipFill rotWithShape="1">
          <a:blip r:embed="rId3"/>
          <a:srcRect l="4244" t="28144" r="88507" b="67265"/>
          <a:stretch/>
        </p:blipFill>
        <p:spPr bwMode="auto">
          <a:xfrm>
            <a:off x="1269876" y="3956720"/>
            <a:ext cx="3177823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87657-5C20-4783-830F-315743C07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979" y="3585032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604"/>
          <a:stretch/>
        </p:blipFill>
        <p:spPr>
          <a:xfrm>
            <a:off x="1523504" y="620688"/>
            <a:ext cx="4932039" cy="1658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356992"/>
            <a:ext cx="7523236" cy="3141014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2998068" y="23304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08CE4E6E-52C3-4A2A-87AD-43330D5B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4624"/>
            <a:ext cx="8892479" cy="110378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Verificación de </a:t>
            </a:r>
            <a:r>
              <a:rPr lang="es-ES" dirty="0" err="1"/>
              <a:t>versi</a:t>
            </a:r>
            <a:r>
              <a:rPr lang="es-GT" dirty="0" err="1"/>
              <a:t>ón</a:t>
            </a:r>
            <a:r>
              <a:rPr lang="es-GT" dirty="0"/>
              <a:t> de </a:t>
            </a:r>
            <a:r>
              <a:rPr lang="es-ES" dirty="0"/>
              <a:t>Docker Instalado 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95D5D-1FB2-41D4-BE9A-DDD6BEB59B7F}"/>
              </a:ext>
            </a:extLst>
          </p:cNvPr>
          <p:cNvSpPr txBox="1"/>
          <p:nvPr/>
        </p:nvSpPr>
        <p:spPr>
          <a:xfrm>
            <a:off x="8974732" y="455816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imagenes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492" y="692696"/>
            <a:ext cx="4073596" cy="12961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8" y="3914672"/>
            <a:ext cx="4376579" cy="10985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3515982"/>
            <a:ext cx="4449842" cy="1895884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>
            <a:off x="2638028" y="23545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Flecha abajo 12"/>
          <p:cNvSpPr/>
          <p:nvPr/>
        </p:nvSpPr>
        <p:spPr>
          <a:xfrm rot="16200000">
            <a:off x="6008327" y="39747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Título 12">
            <a:extLst>
              <a:ext uri="{FF2B5EF4-FFF2-40B4-BE49-F238E27FC236}">
                <a16:creationId xmlns:a16="http://schemas.microsoft.com/office/drawing/2014/main" id="{AAF443D5-53B9-4F0B-A721-2EDD9D03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2" y="52961"/>
            <a:ext cx="8892479" cy="720080"/>
          </a:xfrm>
        </p:spPr>
        <p:txBody>
          <a:bodyPr rtlCol="0">
            <a:normAutofit/>
          </a:bodyPr>
          <a:lstStyle/>
          <a:p>
            <a:pPr rtl="0"/>
            <a:r>
              <a:rPr lang="es-GT" dirty="0"/>
              <a:t>Pruebas con comandos de Docker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484784"/>
            <a:ext cx="8333502" cy="2808312"/>
          </a:xfrm>
          <a:prstGeom prst="rect">
            <a:avLst/>
          </a:prstGeom>
        </p:spPr>
      </p:pic>
      <p:sp>
        <p:nvSpPr>
          <p:cNvPr id="3" name="Título 12">
            <a:extLst>
              <a:ext uri="{FF2B5EF4-FFF2-40B4-BE49-F238E27FC236}">
                <a16:creationId xmlns:a16="http://schemas.microsoft.com/office/drawing/2014/main" id="{4CF08CE0-7435-404F-9E03-D83625C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332656"/>
            <a:ext cx="8892479" cy="72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GT" dirty="0"/>
              <a:t>Pruebas con comandos de Docker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277988" y="1844824"/>
            <a:ext cx="7704856" cy="4382275"/>
            <a:chOff x="1701924" y="1412776"/>
            <a:chExt cx="7704856" cy="438227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1412776"/>
              <a:ext cx="7704856" cy="4382275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686700" y="4941168"/>
              <a:ext cx="57606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6" name="Título 12">
            <a:extLst>
              <a:ext uri="{FF2B5EF4-FFF2-40B4-BE49-F238E27FC236}">
                <a16:creationId xmlns:a16="http://schemas.microsoft.com/office/drawing/2014/main" id="{36FF6BB7-D0EF-43D0-ABC4-347B4B23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2" y="548680"/>
            <a:ext cx="8892479" cy="720080"/>
          </a:xfrm>
        </p:spPr>
        <p:txBody>
          <a:bodyPr rtlCol="0">
            <a:normAutofit/>
          </a:bodyPr>
          <a:lstStyle/>
          <a:p>
            <a:pPr rtl="0"/>
            <a:r>
              <a:rPr lang="es-GT" dirty="0"/>
              <a:t>Docker-machine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CD5334E9-C50D-4B55-89F7-88028454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5" y="620688"/>
            <a:ext cx="7200800" cy="720080"/>
          </a:xfrm>
        </p:spPr>
        <p:txBody>
          <a:bodyPr rtlCol="0">
            <a:normAutofit/>
          </a:bodyPr>
          <a:lstStyle/>
          <a:p>
            <a:pPr rtl="0"/>
            <a:r>
              <a:rPr lang="es-GT" dirty="0"/>
              <a:t>Instalación de Docker-machine</a:t>
            </a:r>
            <a:endParaRPr lang="es-E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5DE1E3-20E5-4007-A9BE-8CF8E6EA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348880"/>
            <a:ext cx="10897016" cy="15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>
            <a:extLst>
              <a:ext uri="{FF2B5EF4-FFF2-40B4-BE49-F238E27FC236}">
                <a16:creationId xmlns:a16="http://schemas.microsoft.com/office/drawing/2014/main" id="{32837886-F5E6-4F9F-9774-CB9B3BC9CA9B}"/>
              </a:ext>
            </a:extLst>
          </p:cNvPr>
          <p:cNvSpPr txBox="1">
            <a:spLocks/>
          </p:cNvSpPr>
          <p:nvPr/>
        </p:nvSpPr>
        <p:spPr>
          <a:xfrm>
            <a:off x="1341885" y="620688"/>
            <a:ext cx="7200800" cy="720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/>
              <a:t>Confirmación de Instalaciones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11E97-C376-4DAB-B081-A9646F62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1772816"/>
            <a:ext cx="5976664" cy="188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36FAD-2C83-4CBE-9EEB-60C6A2CA1228}"/>
              </a:ext>
            </a:extLst>
          </p:cNvPr>
          <p:cNvSpPr txBox="1"/>
          <p:nvPr/>
        </p:nvSpPr>
        <p:spPr>
          <a:xfrm>
            <a:off x="477788" y="239396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23467-06EB-477E-9C5A-795068057450}"/>
              </a:ext>
            </a:extLst>
          </p:cNvPr>
          <p:cNvSpPr txBox="1"/>
          <p:nvPr/>
        </p:nvSpPr>
        <p:spPr>
          <a:xfrm>
            <a:off x="477788" y="50131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Docker-machine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F4798-64BC-492D-A385-308EDCC8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4093490"/>
            <a:ext cx="5976664" cy="19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152</Words>
  <Application>Microsoft Office PowerPoint</Application>
  <PresentationFormat>Custom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Túnel azul digital 16 × 9</vt:lpstr>
      <vt:lpstr>Proyecto Fase Final</vt:lpstr>
      <vt:lpstr>Instalación de Docker Desktop para Windows.   </vt:lpstr>
      <vt:lpstr>Instalación de Git BASH en Windows.   </vt:lpstr>
      <vt:lpstr>Verificación de versión de Docker Instalado   </vt:lpstr>
      <vt:lpstr>Pruebas con comandos de Docker</vt:lpstr>
      <vt:lpstr>Pruebas con comandos de Docker</vt:lpstr>
      <vt:lpstr>Docker-machine</vt:lpstr>
      <vt:lpstr>Instalación de Docker-machine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Muchas gracias!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2020-06-06T18:57:17Z</dcterms:created>
  <dcterms:modified xsi:type="dcterms:W3CDTF">2020-06-07T07:17:11Z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