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1BC1-7B80-8A8A-220B-D70890CE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3E4BA-33B1-8CEA-99CA-6E2F9B62E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D8FC-5949-6F8B-146A-1ACF94F2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7842-1EB7-02D6-7F1B-9AAB1009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C878-EFD1-2AFF-EAA2-71A3AD0B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46AD-3D0C-CDD2-9AD1-AB3BDD07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49AC-EEC3-F220-68A9-93093E79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C450-FD7F-FEF0-9575-71148BE3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D48E-ECDB-D7CE-EAE8-7BA3140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E755-076F-7750-7224-C7927762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A2416-65D0-E3F9-8A73-FF14E7ECA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F8E1E-EE77-6EC2-8A57-0C7E4A0D6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E0F1-D299-50FC-7FE3-043A65B4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8D5C-5BAE-55CE-C50A-674B55DF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6CE4-70FE-7862-AEBF-9AD9562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833C-7165-F420-8C18-AC22BA1A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F42D-D14A-1527-9731-001FED39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B2D8-D236-7E1C-333F-87D66B4A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895F-9E83-4BB8-03DE-DF0C8A3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6B19-5FB9-F1AF-D1C5-E4D00769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0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E0EB-2E56-44A3-7EF5-9ABFB908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6744-3390-8F59-AFE0-C9ADB13D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1E7B-2761-9CFC-C9A8-891C677D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FE24-304C-B7D9-847C-BCDC7006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79D3-8E52-FC6B-B417-0F73A7D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1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B1E2-A8D3-0F81-4F16-A01C716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1AE1-5BF2-E116-D16B-C021F8E53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91E35-FCCA-E571-54D5-61171956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89B03-361B-C99A-8B43-20BD0C43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A427-F159-2A71-5C68-391A5D07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2645E-3D69-5E15-C26A-9C8924B3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B526-8035-4344-DEDF-CDA04ED2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556F-0F61-8BBA-A359-F7E02F7F1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5935-5C42-8D12-94F3-930F4A6B4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31EB0-0942-118E-029B-8FD8440D0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9EBB7-4B7B-8DA5-4E14-C14FBBB53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688A8-C151-B2C4-7178-A5FE8998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D36BA-D111-FCAC-883C-AE44FDA3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B4260-5106-3FBA-3F02-D84A9D32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2850-EE90-EFA8-DA94-4EB0488B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03F7F-7634-C9AF-D30C-1492BDA4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5881E-123F-E48D-8426-F5941939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1BC5C-4C9A-1BF1-A788-B4EDA48D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4E144-A319-4E0A-983B-CC52DEA3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6E901-F962-3951-A173-FF51263C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4F2BE-71D5-9C8C-7B19-39F9AF55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DF67-4368-917E-7884-CF18AC56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0136-29A3-6F11-57F0-20F0A914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6265-B169-73C5-E4A0-D2FFB9B8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A2D5-E2E3-E390-71B1-E551A3D1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6489-2AE7-A2F5-EB12-3F51838B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A3C8-1052-BB86-7098-052F0C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BF0F-EEA2-1509-C869-53981F0D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E160C-1D5B-1DA3-7789-D950A8D29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8B1A-9638-338B-7C28-32795BDE6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3BF7-8C71-B2C2-C716-726B889A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0CD1-943F-A28A-C8D9-DAD86378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96D4A-58C9-549C-1C1D-209C71C6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69160-C164-E7EA-8501-B1D02A3E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762F3-4AB4-B41A-03FE-C7C4D20C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7FE1-F24A-88C9-F4D1-C860F9B85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B1652-E942-4D40-BAC0-666179C700F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CCFB-5F09-A8B0-AA5C-BC558030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3D7F-85F6-3A27-B486-A85E4834F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9AB8F-C22B-294A-BC41-07D3B14A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ple Leaf outline">
            <a:extLst>
              <a:ext uri="{FF2B5EF4-FFF2-40B4-BE49-F238E27FC236}">
                <a16:creationId xmlns:a16="http://schemas.microsoft.com/office/drawing/2014/main" id="{0C5B1EC4-A5E9-9890-DEEB-AC71E5B92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A8741-109A-94A1-22C0-6D348B4346C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50683" y="3886200"/>
            <a:ext cx="137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25400">
                  <a:solidFill>
                    <a:srgbClr val="5600B4"/>
                  </a:solidFill>
                </a:ln>
                <a:solidFill>
                  <a:srgbClr val="5600B4"/>
                </a:solidFill>
              </a:rPr>
              <a:t>MAPOL</a:t>
            </a:r>
            <a:endParaRPr lang="en-US" dirty="0">
              <a:ln w="25400">
                <a:solidFill>
                  <a:srgbClr val="5600B4"/>
                </a:solidFill>
              </a:ln>
              <a:solidFill>
                <a:srgbClr val="5600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Mathew, Bibi</dc:creator>
  <cp:lastModifiedBy>Mathew, Bibi</cp:lastModifiedBy>
  <cp:revision>2</cp:revision>
  <dcterms:created xsi:type="dcterms:W3CDTF">2025-04-24T15:58:45Z</dcterms:created>
  <dcterms:modified xsi:type="dcterms:W3CDTF">2025-04-24T16:32:14Z</dcterms:modified>
</cp:coreProperties>
</file>