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p:cViewPr varScale="1">
        <p:scale>
          <a:sx n="73" d="100"/>
          <a:sy n="73" d="100"/>
        </p:scale>
        <p:origin x="46"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7"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3600" b="0" strike="noStrike" spc="-1">
                <a:solidFill>
                  <a:srgbClr val="000000"/>
                </a:solidFill>
                <a:latin typeface="Arial"/>
              </a:rPr>
              <a:t>Click to move the slide</a:t>
            </a:r>
          </a:p>
        </p:txBody>
      </p:sp>
      <p:sp>
        <p:nvSpPr>
          <p:cNvPr id="58"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59"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60" name="PlaceHolder 4"/>
          <p:cNvSpPr>
            <a:spLocks noGrp="1"/>
          </p:cNvSpPr>
          <p:nvPr>
            <p:ph type="dt" idx="2"/>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61" name="PlaceHolder 5"/>
          <p:cNvSpPr>
            <a:spLocks noGrp="1"/>
          </p:cNvSpPr>
          <p:nvPr>
            <p:ph type="ftr" idx="3"/>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62" name="PlaceHolder 6"/>
          <p:cNvSpPr>
            <a:spLocks noGrp="1"/>
          </p:cNvSpPr>
          <p:nvPr>
            <p:ph type="sldNum" idx="4"/>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6322AE21-B025-4D55-926F-9F4C6E4B2EC0}"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noRot="1" noChangeAspect="1"/>
          </p:cNvSpPr>
          <p:nvPr>
            <p:ph type="sldImg"/>
          </p:nvPr>
        </p:nvSpPr>
        <p:spPr>
          <a:xfrm>
            <a:off x="344488" y="698500"/>
            <a:ext cx="6192837" cy="3484563"/>
          </a:xfrm>
          <a:prstGeom prst="rect">
            <a:avLst/>
          </a:prstGeom>
          <a:ln w="0">
            <a:noFill/>
          </a:ln>
        </p:spPr>
      </p:sp>
      <p:sp>
        <p:nvSpPr>
          <p:cNvPr id="75" name="PlaceHolder 2"/>
          <p:cNvSpPr>
            <a:spLocks noGrp="1"/>
          </p:cNvSpPr>
          <p:nvPr>
            <p:ph type="body"/>
          </p:nvPr>
        </p:nvSpPr>
        <p:spPr>
          <a:xfrm>
            <a:off x="688680" y="4415760"/>
            <a:ext cx="5504400" cy="4183200"/>
          </a:xfrm>
          <a:prstGeom prst="rect">
            <a:avLst/>
          </a:prstGeom>
          <a:noFill/>
          <a:ln w="0">
            <a:noFill/>
          </a:ln>
        </p:spPr>
        <p:txBody>
          <a:bodyPr lIns="92520" tIns="46440" rIns="92520" bIns="46440" anchor="t">
            <a:noAutofit/>
          </a:bodyPr>
          <a:lstStyle/>
          <a:p>
            <a:pPr>
              <a:lnSpc>
                <a:spcPct val="100000"/>
              </a:lnSpc>
              <a:spcBef>
                <a:spcPts val="360"/>
              </a:spcBef>
              <a:buNone/>
              <a:tabLst>
                <a:tab pos="0" algn="l"/>
              </a:tabLst>
            </a:pPr>
            <a:r>
              <a:rPr lang="en-US" sz="2000" b="0" strike="noStrike" spc="-1">
                <a:solidFill>
                  <a:srgbClr val="000000"/>
                </a:solidFill>
                <a:latin typeface="Roboto"/>
              </a:rPr>
              <a:t>The authors acknowledge support from the Center for Many-Body Methods, Spectroscopies, and Dynamics for Molecular Polaritonic Systems (MAPOL) under FWP 79715, which is funded as part of the Computational Chemical Sciences (CCS) program by the U.S. Department of Energy, Office of Science, Office of Basic Energy Sciences, Division of Chemical Sciences, Geosciences and Biosciences at Pacific Northwest National Laboratory (PNNL). PNNL is a multi-program national laboratory operated by Battelle Memorial Institute for the United States Department of Energy under DOE contract number DE-AC05-76RL1830.</a:t>
            </a:r>
            <a:endParaRPr lang="en-US" sz="2000" b="0" strike="noStrike" spc="-1">
              <a:latin typeface="Arial"/>
            </a:endParaRPr>
          </a:p>
        </p:txBody>
      </p:sp>
      <p:sp>
        <p:nvSpPr>
          <p:cNvPr id="76" name="PlaceHolder 3"/>
          <p:cNvSpPr>
            <a:spLocks noGrp="1"/>
          </p:cNvSpPr>
          <p:nvPr>
            <p:ph type="sldNum" idx="5"/>
          </p:nvPr>
        </p:nvSpPr>
        <p:spPr>
          <a:xfrm>
            <a:off x="3898440" y="8830080"/>
            <a:ext cx="2981520" cy="464400"/>
          </a:xfrm>
          <a:prstGeom prst="rect">
            <a:avLst/>
          </a:prstGeom>
          <a:noFill/>
          <a:ln w="0">
            <a:noFill/>
          </a:ln>
        </p:spPr>
        <p:txBody>
          <a:bodyPr lIns="92520" tIns="46440" rIns="92520" bIns="46440" anchor="b">
            <a:noAutofit/>
          </a:bodyPr>
          <a:lstStyle>
            <a:lvl1pPr algn="r">
              <a:lnSpc>
                <a:spcPct val="100000"/>
              </a:lnSpc>
              <a:buNone/>
              <a:defRPr lang="en-US" sz="1200" b="0" strike="noStrike" spc="-1">
                <a:latin typeface="+mn-lt"/>
              </a:defRPr>
            </a:lvl1pPr>
          </a:lstStyle>
          <a:p>
            <a:pPr algn="r">
              <a:lnSpc>
                <a:spcPct val="100000"/>
              </a:lnSpc>
              <a:buNone/>
            </a:pPr>
            <a:fld id="{2B81E5D7-6865-4BB6-93CD-3BF1EC89B956}" type="slidenum">
              <a:rPr lang="en-US" sz="1200" b="0" strike="noStrike" spc="-1">
                <a:latin typeface="+mn-lt"/>
              </a:rPr>
              <a:t>1</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E5832081-5774-4CEE-9136-C01F7F10FAE2}"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25720" y="0"/>
            <a:ext cx="11787120" cy="902160"/>
          </a:xfrm>
          <a:prstGeom prst="rect">
            <a:avLst/>
          </a:prstGeom>
          <a:noFill/>
          <a:ln w="0">
            <a:noFill/>
          </a:ln>
        </p:spPr>
        <p:txBody>
          <a:bodyPr lIns="0" tIns="0" rIns="0" bIns="0" anchor="ctr">
            <a:noAutofit/>
          </a:bodyPr>
          <a:lstStyle/>
          <a:p>
            <a:endParaRPr lang="en-US" sz="3600" b="0" strike="noStrike" spc="-1">
              <a:solidFill>
                <a:srgbClr val="000000"/>
              </a:solidFill>
              <a:latin typeface="Arial"/>
            </a:endParaRPr>
          </a:p>
        </p:txBody>
      </p:sp>
      <p:sp>
        <p:nvSpPr>
          <p:cNvPr id="43" name="PlaceHolder 2"/>
          <p:cNvSpPr>
            <a:spLocks noGrp="1"/>
          </p:cNvSpPr>
          <p:nvPr>
            <p:ph/>
          </p:nvPr>
        </p:nvSpPr>
        <p:spPr>
          <a:xfrm>
            <a:off x="623160" y="1017360"/>
            <a:ext cx="11389680" cy="267192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44" name="PlaceHolder 3"/>
          <p:cNvSpPr>
            <a:spLocks noGrp="1"/>
          </p:cNvSpPr>
          <p:nvPr>
            <p:ph/>
          </p:nvPr>
        </p:nvSpPr>
        <p:spPr>
          <a:xfrm>
            <a:off x="623160" y="3943440"/>
            <a:ext cx="11389680" cy="267192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5" name="PlaceHolder 4"/>
          <p:cNvSpPr>
            <a:spLocks noGrp="1"/>
          </p:cNvSpPr>
          <p:nvPr>
            <p:ph type="sldNum" idx="1"/>
          </p:nvPr>
        </p:nvSpPr>
        <p:spPr/>
        <p:txBody>
          <a:bodyPr/>
          <a:lstStyle/>
          <a:p>
            <a:fld id="{68BFAE4A-6F1F-4500-BCCB-A595A6425891}"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25720" y="0"/>
            <a:ext cx="11787120" cy="902160"/>
          </a:xfrm>
          <a:prstGeom prst="rect">
            <a:avLst/>
          </a:prstGeom>
          <a:noFill/>
          <a:ln w="0">
            <a:noFill/>
          </a:ln>
        </p:spPr>
        <p:txBody>
          <a:bodyPr lIns="0" tIns="0" rIns="0" bIns="0" anchor="ctr">
            <a:noAutofit/>
          </a:bodyPr>
          <a:lstStyle/>
          <a:p>
            <a:endParaRPr lang="en-US" sz="3600" b="0" strike="noStrike" spc="-1">
              <a:solidFill>
                <a:srgbClr val="000000"/>
              </a:solidFill>
              <a:latin typeface="Arial"/>
            </a:endParaRPr>
          </a:p>
        </p:txBody>
      </p:sp>
      <p:sp>
        <p:nvSpPr>
          <p:cNvPr id="46" name="PlaceHolder 2"/>
          <p:cNvSpPr>
            <a:spLocks noGrp="1"/>
          </p:cNvSpPr>
          <p:nvPr>
            <p:ph/>
          </p:nvPr>
        </p:nvSpPr>
        <p:spPr>
          <a:xfrm>
            <a:off x="623160" y="1017360"/>
            <a:ext cx="5558040" cy="267192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47" name="PlaceHolder 3"/>
          <p:cNvSpPr>
            <a:spLocks noGrp="1"/>
          </p:cNvSpPr>
          <p:nvPr>
            <p:ph/>
          </p:nvPr>
        </p:nvSpPr>
        <p:spPr>
          <a:xfrm>
            <a:off x="6459480" y="1017360"/>
            <a:ext cx="5558040" cy="267192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48" name="PlaceHolder 4"/>
          <p:cNvSpPr>
            <a:spLocks noGrp="1"/>
          </p:cNvSpPr>
          <p:nvPr>
            <p:ph/>
          </p:nvPr>
        </p:nvSpPr>
        <p:spPr>
          <a:xfrm>
            <a:off x="623160" y="3943440"/>
            <a:ext cx="5558040" cy="267192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49" name="PlaceHolder 5"/>
          <p:cNvSpPr>
            <a:spLocks noGrp="1"/>
          </p:cNvSpPr>
          <p:nvPr>
            <p:ph/>
          </p:nvPr>
        </p:nvSpPr>
        <p:spPr>
          <a:xfrm>
            <a:off x="6459480" y="3943440"/>
            <a:ext cx="5558040" cy="267192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7" name="PlaceHolder 6"/>
          <p:cNvSpPr>
            <a:spLocks noGrp="1"/>
          </p:cNvSpPr>
          <p:nvPr>
            <p:ph type="sldNum" idx="1"/>
          </p:nvPr>
        </p:nvSpPr>
        <p:spPr/>
        <p:txBody>
          <a:bodyPr/>
          <a:lstStyle/>
          <a:p>
            <a:fld id="{F522129D-3BEC-4AE9-938A-9EB1F9453A6C}"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25720" y="0"/>
            <a:ext cx="11787120" cy="902160"/>
          </a:xfrm>
          <a:prstGeom prst="rect">
            <a:avLst/>
          </a:prstGeom>
          <a:noFill/>
          <a:ln w="0">
            <a:noFill/>
          </a:ln>
        </p:spPr>
        <p:txBody>
          <a:bodyPr lIns="0" tIns="0" rIns="0" bIns="0" anchor="ctr">
            <a:noAutofit/>
          </a:bodyPr>
          <a:lstStyle/>
          <a:p>
            <a:endParaRPr lang="en-US" sz="3600" b="0" strike="noStrike" spc="-1">
              <a:solidFill>
                <a:srgbClr val="000000"/>
              </a:solidFill>
              <a:latin typeface="Arial"/>
            </a:endParaRPr>
          </a:p>
        </p:txBody>
      </p:sp>
      <p:sp>
        <p:nvSpPr>
          <p:cNvPr id="51" name="PlaceHolder 2"/>
          <p:cNvSpPr>
            <a:spLocks noGrp="1"/>
          </p:cNvSpPr>
          <p:nvPr>
            <p:ph/>
          </p:nvPr>
        </p:nvSpPr>
        <p:spPr>
          <a:xfrm>
            <a:off x="623160" y="1017360"/>
            <a:ext cx="3667320" cy="267192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52" name="PlaceHolder 3"/>
          <p:cNvSpPr>
            <a:spLocks noGrp="1"/>
          </p:cNvSpPr>
          <p:nvPr>
            <p:ph/>
          </p:nvPr>
        </p:nvSpPr>
        <p:spPr>
          <a:xfrm>
            <a:off x="4474080" y="1017360"/>
            <a:ext cx="3667320" cy="267192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53" name="PlaceHolder 4"/>
          <p:cNvSpPr>
            <a:spLocks noGrp="1"/>
          </p:cNvSpPr>
          <p:nvPr>
            <p:ph/>
          </p:nvPr>
        </p:nvSpPr>
        <p:spPr>
          <a:xfrm>
            <a:off x="8325360" y="1017360"/>
            <a:ext cx="3667320" cy="267192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54" name="PlaceHolder 5"/>
          <p:cNvSpPr>
            <a:spLocks noGrp="1"/>
          </p:cNvSpPr>
          <p:nvPr>
            <p:ph/>
          </p:nvPr>
        </p:nvSpPr>
        <p:spPr>
          <a:xfrm>
            <a:off x="623160" y="3943440"/>
            <a:ext cx="3667320" cy="267192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55" name="PlaceHolder 6"/>
          <p:cNvSpPr>
            <a:spLocks noGrp="1"/>
          </p:cNvSpPr>
          <p:nvPr>
            <p:ph/>
          </p:nvPr>
        </p:nvSpPr>
        <p:spPr>
          <a:xfrm>
            <a:off x="4474080" y="3943440"/>
            <a:ext cx="3667320" cy="267192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56" name="PlaceHolder 7"/>
          <p:cNvSpPr>
            <a:spLocks noGrp="1"/>
          </p:cNvSpPr>
          <p:nvPr>
            <p:ph/>
          </p:nvPr>
        </p:nvSpPr>
        <p:spPr>
          <a:xfrm>
            <a:off x="8325360" y="3943440"/>
            <a:ext cx="3667320" cy="267192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9" name="PlaceHolder 8"/>
          <p:cNvSpPr>
            <a:spLocks noGrp="1"/>
          </p:cNvSpPr>
          <p:nvPr>
            <p:ph type="sldNum" idx="1"/>
          </p:nvPr>
        </p:nvSpPr>
        <p:spPr/>
        <p:txBody>
          <a:bodyPr/>
          <a:lstStyle/>
          <a:p>
            <a:fld id="{401BB8A2-388D-44E8-B760-D204BA37A49C}"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 name="PlaceHolder 1"/>
          <p:cNvSpPr>
            <a:spLocks noGrp="1"/>
          </p:cNvSpPr>
          <p:nvPr>
            <p:ph type="title"/>
          </p:nvPr>
        </p:nvSpPr>
        <p:spPr>
          <a:xfrm>
            <a:off x="225720" y="0"/>
            <a:ext cx="11787120" cy="902160"/>
          </a:xfrm>
          <a:prstGeom prst="rect">
            <a:avLst/>
          </a:prstGeom>
          <a:noFill/>
          <a:ln w="0">
            <a:noFill/>
          </a:ln>
        </p:spPr>
        <p:txBody>
          <a:bodyPr lIns="0" tIns="0" rIns="0" bIns="0" anchor="ctr">
            <a:noAutofit/>
          </a:bodyPr>
          <a:lstStyle/>
          <a:p>
            <a:endParaRPr lang="en-US" sz="3600" b="0" strike="noStrike" spc="-1">
              <a:solidFill>
                <a:srgbClr val="000000"/>
              </a:solidFill>
              <a:latin typeface="Arial"/>
            </a:endParaRPr>
          </a:p>
        </p:txBody>
      </p:sp>
      <p:sp>
        <p:nvSpPr>
          <p:cNvPr id="22" name="PlaceHolder 2"/>
          <p:cNvSpPr>
            <a:spLocks noGrp="1"/>
          </p:cNvSpPr>
          <p:nvPr>
            <p:ph type="subTitle"/>
          </p:nvPr>
        </p:nvSpPr>
        <p:spPr>
          <a:xfrm>
            <a:off x="623160" y="1017360"/>
            <a:ext cx="11389680" cy="5601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1"/>
          </p:nvPr>
        </p:nvSpPr>
        <p:spPr/>
        <p:txBody>
          <a:bodyPr/>
          <a:lstStyle/>
          <a:p>
            <a:fld id="{3E08DCF9-E18A-4CF9-B4BF-F6FB3C091825}"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25720" y="0"/>
            <a:ext cx="11787120" cy="902160"/>
          </a:xfrm>
          <a:prstGeom prst="rect">
            <a:avLst/>
          </a:prstGeom>
          <a:noFill/>
          <a:ln w="0">
            <a:noFill/>
          </a:ln>
        </p:spPr>
        <p:txBody>
          <a:bodyPr lIns="0" tIns="0" rIns="0" bIns="0" anchor="ctr">
            <a:noAutofit/>
          </a:bodyPr>
          <a:lstStyle/>
          <a:p>
            <a:endParaRPr lang="en-US" sz="3600" b="0" strike="noStrike" spc="-1">
              <a:solidFill>
                <a:srgbClr val="000000"/>
              </a:solidFill>
              <a:latin typeface="Arial"/>
            </a:endParaRPr>
          </a:p>
        </p:txBody>
      </p:sp>
      <p:sp>
        <p:nvSpPr>
          <p:cNvPr id="24" name="PlaceHolder 2"/>
          <p:cNvSpPr>
            <a:spLocks noGrp="1"/>
          </p:cNvSpPr>
          <p:nvPr>
            <p:ph/>
          </p:nvPr>
        </p:nvSpPr>
        <p:spPr>
          <a:xfrm>
            <a:off x="623160" y="1017360"/>
            <a:ext cx="11389680" cy="560160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4" name="PlaceHolder 3"/>
          <p:cNvSpPr>
            <a:spLocks noGrp="1"/>
          </p:cNvSpPr>
          <p:nvPr>
            <p:ph type="sldNum" idx="1"/>
          </p:nvPr>
        </p:nvSpPr>
        <p:spPr/>
        <p:txBody>
          <a:bodyPr/>
          <a:lstStyle/>
          <a:p>
            <a:fld id="{2665FFAF-C7B8-4F64-BCF3-A4B46444A23C}"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25720" y="0"/>
            <a:ext cx="11787120" cy="902160"/>
          </a:xfrm>
          <a:prstGeom prst="rect">
            <a:avLst/>
          </a:prstGeom>
          <a:noFill/>
          <a:ln w="0">
            <a:noFill/>
          </a:ln>
        </p:spPr>
        <p:txBody>
          <a:bodyPr lIns="0" tIns="0" rIns="0" bIns="0" anchor="ctr">
            <a:noAutofit/>
          </a:bodyPr>
          <a:lstStyle/>
          <a:p>
            <a:endParaRPr lang="en-US" sz="3600" b="0" strike="noStrike" spc="-1">
              <a:solidFill>
                <a:srgbClr val="000000"/>
              </a:solidFill>
              <a:latin typeface="Arial"/>
            </a:endParaRPr>
          </a:p>
        </p:txBody>
      </p:sp>
      <p:sp>
        <p:nvSpPr>
          <p:cNvPr id="26" name="PlaceHolder 2"/>
          <p:cNvSpPr>
            <a:spLocks noGrp="1"/>
          </p:cNvSpPr>
          <p:nvPr>
            <p:ph/>
          </p:nvPr>
        </p:nvSpPr>
        <p:spPr>
          <a:xfrm>
            <a:off x="623160" y="1017360"/>
            <a:ext cx="5558040" cy="560160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27" name="PlaceHolder 3"/>
          <p:cNvSpPr>
            <a:spLocks noGrp="1"/>
          </p:cNvSpPr>
          <p:nvPr>
            <p:ph/>
          </p:nvPr>
        </p:nvSpPr>
        <p:spPr>
          <a:xfrm>
            <a:off x="6459480" y="1017360"/>
            <a:ext cx="5558040" cy="560160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5" name="PlaceHolder 4"/>
          <p:cNvSpPr>
            <a:spLocks noGrp="1"/>
          </p:cNvSpPr>
          <p:nvPr>
            <p:ph type="sldNum" idx="1"/>
          </p:nvPr>
        </p:nvSpPr>
        <p:spPr/>
        <p:txBody>
          <a:bodyPr/>
          <a:lstStyle/>
          <a:p>
            <a:fld id="{CE844F82-78B4-47C4-8314-DB96CDF634E7}"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 name="PlaceHolder 1"/>
          <p:cNvSpPr>
            <a:spLocks noGrp="1"/>
          </p:cNvSpPr>
          <p:nvPr>
            <p:ph type="title"/>
          </p:nvPr>
        </p:nvSpPr>
        <p:spPr>
          <a:xfrm>
            <a:off x="225720" y="0"/>
            <a:ext cx="11787120" cy="902160"/>
          </a:xfrm>
          <a:prstGeom prst="rect">
            <a:avLst/>
          </a:prstGeom>
          <a:noFill/>
          <a:ln w="0">
            <a:noFill/>
          </a:ln>
        </p:spPr>
        <p:txBody>
          <a:bodyPr lIns="0" tIns="0" rIns="0" bIns="0" anchor="ctr">
            <a:noAutofit/>
          </a:bodyPr>
          <a:lstStyle/>
          <a:p>
            <a:endParaRPr lang="en-US" sz="3600" b="0" strike="noStrike" spc="-1">
              <a:solidFill>
                <a:srgbClr val="000000"/>
              </a:solidFill>
              <a:latin typeface="Arial"/>
            </a:endParaRPr>
          </a:p>
        </p:txBody>
      </p:sp>
      <p:sp>
        <p:nvSpPr>
          <p:cNvPr id="3" name="PlaceHolder 2"/>
          <p:cNvSpPr>
            <a:spLocks noGrp="1"/>
          </p:cNvSpPr>
          <p:nvPr>
            <p:ph type="sldNum" idx="1"/>
          </p:nvPr>
        </p:nvSpPr>
        <p:spPr/>
        <p:txBody>
          <a:bodyPr/>
          <a:lstStyle/>
          <a:p>
            <a:fld id="{2FDE7133-C523-4912-AFDD-1DCD13AA9206}"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 name="PlaceHolder 1"/>
          <p:cNvSpPr>
            <a:spLocks noGrp="1"/>
          </p:cNvSpPr>
          <p:nvPr>
            <p:ph type="subTitle"/>
          </p:nvPr>
        </p:nvSpPr>
        <p:spPr>
          <a:xfrm>
            <a:off x="225720" y="0"/>
            <a:ext cx="11787120" cy="41832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1"/>
          </p:nvPr>
        </p:nvSpPr>
        <p:spPr/>
        <p:txBody>
          <a:bodyPr/>
          <a:lstStyle/>
          <a:p>
            <a:fld id="{D236E253-1435-4A15-9E60-62370D15E5CA}"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25720" y="0"/>
            <a:ext cx="11787120" cy="902160"/>
          </a:xfrm>
          <a:prstGeom prst="rect">
            <a:avLst/>
          </a:prstGeom>
          <a:noFill/>
          <a:ln w="0">
            <a:noFill/>
          </a:ln>
        </p:spPr>
        <p:txBody>
          <a:bodyPr lIns="0" tIns="0" rIns="0" bIns="0" anchor="ctr">
            <a:noAutofit/>
          </a:bodyPr>
          <a:lstStyle/>
          <a:p>
            <a:endParaRPr lang="en-US" sz="3600" b="0" strike="noStrike" spc="-1">
              <a:solidFill>
                <a:srgbClr val="000000"/>
              </a:solidFill>
              <a:latin typeface="Arial"/>
            </a:endParaRPr>
          </a:p>
        </p:txBody>
      </p:sp>
      <p:sp>
        <p:nvSpPr>
          <p:cNvPr id="31" name="PlaceHolder 2"/>
          <p:cNvSpPr>
            <a:spLocks noGrp="1"/>
          </p:cNvSpPr>
          <p:nvPr>
            <p:ph/>
          </p:nvPr>
        </p:nvSpPr>
        <p:spPr>
          <a:xfrm>
            <a:off x="623160" y="1017360"/>
            <a:ext cx="5558040" cy="267192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32" name="PlaceHolder 3"/>
          <p:cNvSpPr>
            <a:spLocks noGrp="1"/>
          </p:cNvSpPr>
          <p:nvPr>
            <p:ph/>
          </p:nvPr>
        </p:nvSpPr>
        <p:spPr>
          <a:xfrm>
            <a:off x="6459480" y="1017360"/>
            <a:ext cx="5558040" cy="560160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33" name="PlaceHolder 4"/>
          <p:cNvSpPr>
            <a:spLocks noGrp="1"/>
          </p:cNvSpPr>
          <p:nvPr>
            <p:ph/>
          </p:nvPr>
        </p:nvSpPr>
        <p:spPr>
          <a:xfrm>
            <a:off x="623160" y="3943440"/>
            <a:ext cx="5558040" cy="267192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6" name="PlaceHolder 5"/>
          <p:cNvSpPr>
            <a:spLocks noGrp="1"/>
          </p:cNvSpPr>
          <p:nvPr>
            <p:ph type="sldNum" idx="1"/>
          </p:nvPr>
        </p:nvSpPr>
        <p:spPr/>
        <p:txBody>
          <a:bodyPr/>
          <a:lstStyle/>
          <a:p>
            <a:fld id="{0F2ED42C-7461-4E67-951D-C21205936CE0}"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25720" y="0"/>
            <a:ext cx="11787120" cy="902160"/>
          </a:xfrm>
          <a:prstGeom prst="rect">
            <a:avLst/>
          </a:prstGeom>
          <a:noFill/>
          <a:ln w="0">
            <a:noFill/>
          </a:ln>
        </p:spPr>
        <p:txBody>
          <a:bodyPr lIns="0" tIns="0" rIns="0" bIns="0" anchor="ctr">
            <a:noAutofit/>
          </a:bodyPr>
          <a:lstStyle/>
          <a:p>
            <a:endParaRPr lang="en-US" sz="3600" b="0" strike="noStrike" spc="-1">
              <a:solidFill>
                <a:srgbClr val="000000"/>
              </a:solidFill>
              <a:latin typeface="Arial"/>
            </a:endParaRPr>
          </a:p>
        </p:txBody>
      </p:sp>
      <p:sp>
        <p:nvSpPr>
          <p:cNvPr id="35" name="PlaceHolder 2"/>
          <p:cNvSpPr>
            <a:spLocks noGrp="1"/>
          </p:cNvSpPr>
          <p:nvPr>
            <p:ph/>
          </p:nvPr>
        </p:nvSpPr>
        <p:spPr>
          <a:xfrm>
            <a:off x="623160" y="1017360"/>
            <a:ext cx="5558040" cy="560160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36" name="PlaceHolder 3"/>
          <p:cNvSpPr>
            <a:spLocks noGrp="1"/>
          </p:cNvSpPr>
          <p:nvPr>
            <p:ph/>
          </p:nvPr>
        </p:nvSpPr>
        <p:spPr>
          <a:xfrm>
            <a:off x="6459480" y="1017360"/>
            <a:ext cx="5558040" cy="267192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37" name="PlaceHolder 4"/>
          <p:cNvSpPr>
            <a:spLocks noGrp="1"/>
          </p:cNvSpPr>
          <p:nvPr>
            <p:ph/>
          </p:nvPr>
        </p:nvSpPr>
        <p:spPr>
          <a:xfrm>
            <a:off x="6459480" y="3943440"/>
            <a:ext cx="5558040" cy="267192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6" name="PlaceHolder 5"/>
          <p:cNvSpPr>
            <a:spLocks noGrp="1"/>
          </p:cNvSpPr>
          <p:nvPr>
            <p:ph type="sldNum" idx="1"/>
          </p:nvPr>
        </p:nvSpPr>
        <p:spPr/>
        <p:txBody>
          <a:bodyPr/>
          <a:lstStyle/>
          <a:p>
            <a:fld id="{521EC664-2790-4C95-BEA5-24C960E1D0B6}"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25720" y="0"/>
            <a:ext cx="11787120" cy="902160"/>
          </a:xfrm>
          <a:prstGeom prst="rect">
            <a:avLst/>
          </a:prstGeom>
          <a:noFill/>
          <a:ln w="0">
            <a:noFill/>
          </a:ln>
        </p:spPr>
        <p:txBody>
          <a:bodyPr lIns="0" tIns="0" rIns="0" bIns="0" anchor="ctr">
            <a:noAutofit/>
          </a:bodyPr>
          <a:lstStyle/>
          <a:p>
            <a:endParaRPr lang="en-US" sz="3600" b="0" strike="noStrike" spc="-1">
              <a:solidFill>
                <a:srgbClr val="000000"/>
              </a:solidFill>
              <a:latin typeface="Arial"/>
            </a:endParaRPr>
          </a:p>
        </p:txBody>
      </p:sp>
      <p:sp>
        <p:nvSpPr>
          <p:cNvPr id="39" name="PlaceHolder 2"/>
          <p:cNvSpPr>
            <a:spLocks noGrp="1"/>
          </p:cNvSpPr>
          <p:nvPr>
            <p:ph/>
          </p:nvPr>
        </p:nvSpPr>
        <p:spPr>
          <a:xfrm>
            <a:off x="623160" y="1017360"/>
            <a:ext cx="5558040" cy="267192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40" name="PlaceHolder 3"/>
          <p:cNvSpPr>
            <a:spLocks noGrp="1"/>
          </p:cNvSpPr>
          <p:nvPr>
            <p:ph/>
          </p:nvPr>
        </p:nvSpPr>
        <p:spPr>
          <a:xfrm>
            <a:off x="6459480" y="1017360"/>
            <a:ext cx="5558040" cy="267192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41" name="PlaceHolder 4"/>
          <p:cNvSpPr>
            <a:spLocks noGrp="1"/>
          </p:cNvSpPr>
          <p:nvPr>
            <p:ph/>
          </p:nvPr>
        </p:nvSpPr>
        <p:spPr>
          <a:xfrm>
            <a:off x="623160" y="3943440"/>
            <a:ext cx="11389680" cy="2671920"/>
          </a:xfrm>
          <a:prstGeom prst="rect">
            <a:avLst/>
          </a:prstGeom>
          <a:noFill/>
          <a:ln w="0">
            <a:noFill/>
          </a:ln>
        </p:spPr>
        <p:txBody>
          <a:bodyPr lIns="0" tIns="0" rIns="0" bIns="0" anchor="t">
            <a:normAutofit/>
          </a:bodyPr>
          <a:lstStyle/>
          <a:p>
            <a:pPr>
              <a:lnSpc>
                <a:spcPct val="120000"/>
              </a:lnSpc>
              <a:spcBef>
                <a:spcPts val="1417"/>
              </a:spcBef>
              <a:buNone/>
            </a:pPr>
            <a:endParaRPr lang="en-US" sz="2800" b="0" strike="noStrike" spc="-1">
              <a:solidFill>
                <a:srgbClr val="000000"/>
              </a:solidFill>
              <a:latin typeface="Verdana"/>
            </a:endParaRPr>
          </a:p>
        </p:txBody>
      </p:sp>
      <p:sp>
        <p:nvSpPr>
          <p:cNvPr id="6" name="PlaceHolder 5"/>
          <p:cNvSpPr>
            <a:spLocks noGrp="1"/>
          </p:cNvSpPr>
          <p:nvPr>
            <p:ph type="sldNum" idx="1"/>
          </p:nvPr>
        </p:nvSpPr>
        <p:spPr/>
        <p:txBody>
          <a:bodyPr/>
          <a:lstStyle/>
          <a:p>
            <a:fld id="{5DCAE694-59E0-4102-A807-AEC89DC750A1}"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B4C28"/>
            </a:gs>
            <a:gs pos="100000">
              <a:srgbClr val="0F6636"/>
            </a:gs>
          </a:gsLst>
          <a:lin ang="1200000"/>
        </a:gradFill>
        <a:effectLst/>
      </p:bgPr>
    </p:bg>
    <p:spTree>
      <p:nvGrpSpPr>
        <p:cNvPr id="1" name=""/>
        <p:cNvGrpSpPr/>
        <p:nvPr/>
      </p:nvGrpSpPr>
      <p:grpSpPr>
        <a:xfrm>
          <a:off x="0" y="0"/>
          <a:ext cx="0" cy="0"/>
          <a:chOff x="0" y="0"/>
          <a:chExt cx="0" cy="0"/>
        </a:xfrm>
      </p:grpSpPr>
      <p:grpSp>
        <p:nvGrpSpPr>
          <p:cNvPr id="21" name="Group 13"/>
          <p:cNvGrpSpPr/>
          <p:nvPr/>
        </p:nvGrpSpPr>
        <p:grpSpPr>
          <a:xfrm>
            <a:off x="0" y="7560"/>
            <a:ext cx="12192120" cy="6858360"/>
            <a:chOff x="0" y="7560"/>
            <a:chExt cx="12192120" cy="6858360"/>
          </a:xfrm>
        </p:grpSpPr>
        <p:sp>
          <p:nvSpPr>
            <p:cNvPr id="22" name="Right Triangle 19"/>
            <p:cNvSpPr/>
            <p:nvPr/>
          </p:nvSpPr>
          <p:spPr>
            <a:xfrm rot="10800000">
              <a:off x="11569320" y="5969160"/>
              <a:ext cx="622800" cy="89676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 name="Right Triangle 18"/>
            <p:cNvSpPr/>
            <p:nvPr/>
          </p:nvSpPr>
          <p:spPr>
            <a:xfrm rot="10800000">
              <a:off x="3767040" y="5776560"/>
              <a:ext cx="622800" cy="89676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3" name="Group 7"/>
            <p:cNvGrpSpPr/>
            <p:nvPr/>
          </p:nvGrpSpPr>
          <p:grpSpPr>
            <a:xfrm>
              <a:off x="0" y="7560"/>
              <a:ext cx="12191760" cy="6858000"/>
              <a:chOff x="0" y="7560"/>
              <a:chExt cx="12191760" cy="6858000"/>
            </a:xfrm>
          </p:grpSpPr>
          <p:sp>
            <p:nvSpPr>
              <p:cNvPr id="4" name="Rectangle 12"/>
              <p:cNvSpPr/>
              <p:nvPr/>
            </p:nvSpPr>
            <p:spPr>
              <a:xfrm flipV="1">
                <a:off x="4389840" y="6095880"/>
                <a:ext cx="7801560" cy="57672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5" name="Right Triangle 17"/>
              <p:cNvSpPr/>
              <p:nvPr/>
            </p:nvSpPr>
            <p:spPr>
              <a:xfrm flipH="1">
                <a:off x="11568960" y="7560"/>
                <a:ext cx="622800" cy="89676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 name="Right Triangle 9"/>
              <p:cNvSpPr/>
              <p:nvPr/>
            </p:nvSpPr>
            <p:spPr>
              <a:xfrm flipH="1">
                <a:off x="0" y="902520"/>
                <a:ext cx="622800" cy="89676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 name="Rectangle 11"/>
              <p:cNvSpPr/>
              <p:nvPr/>
            </p:nvSpPr>
            <p:spPr>
              <a:xfrm>
                <a:off x="0" y="1787040"/>
                <a:ext cx="12191760" cy="444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8" name="Rectangle 6"/>
              <p:cNvSpPr/>
              <p:nvPr/>
            </p:nvSpPr>
            <p:spPr>
              <a:xfrm>
                <a:off x="623160" y="902520"/>
                <a:ext cx="11568600" cy="5193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9" name="Straight Connector 31"/>
              <p:cNvSpPr/>
              <p:nvPr/>
            </p:nvSpPr>
            <p:spPr>
              <a:xfrm>
                <a:off x="12046320" y="6670800"/>
                <a:ext cx="145440" cy="194760"/>
              </a:xfrm>
              <a:prstGeom prst="line">
                <a:avLst/>
              </a:prstGeom>
              <a:ln cap="rnd">
                <a:solidFill>
                  <a:srgbClr val="F3C727"/>
                </a:solidFill>
                <a:round/>
              </a:ln>
            </p:spPr>
            <p:style>
              <a:lnRef idx="2">
                <a:schemeClr val="accent2"/>
              </a:lnRef>
              <a:fillRef idx="0">
                <a:schemeClr val="accent2"/>
              </a:fillRef>
              <a:effectRef idx="1">
                <a:schemeClr val="accent2"/>
              </a:effectRef>
              <a:fontRef idx="minor"/>
            </p:style>
          </p:sp>
          <p:sp>
            <p:nvSpPr>
              <p:cNvPr id="10" name="Straight Connector 25"/>
              <p:cNvSpPr/>
              <p:nvPr/>
            </p:nvSpPr>
            <p:spPr>
              <a:xfrm flipH="1" flipV="1">
                <a:off x="4078440" y="6234840"/>
                <a:ext cx="311400" cy="438120"/>
              </a:xfrm>
              <a:prstGeom prst="line">
                <a:avLst/>
              </a:prstGeom>
              <a:ln cap="rnd">
                <a:solidFill>
                  <a:srgbClr val="F3C727"/>
                </a:solidFill>
                <a:round/>
              </a:ln>
            </p:spPr>
            <p:style>
              <a:lnRef idx="2">
                <a:schemeClr val="accent2"/>
              </a:lnRef>
              <a:fillRef idx="0">
                <a:schemeClr val="accent2"/>
              </a:fillRef>
              <a:effectRef idx="1">
                <a:schemeClr val="accent2"/>
              </a:effectRef>
              <a:fontRef idx="minor"/>
            </p:style>
          </p:sp>
        </p:grpSp>
      </p:grpSp>
      <p:pic>
        <p:nvPicPr>
          <p:cNvPr id="11" name="Picture 8"/>
          <p:cNvPicPr/>
          <p:nvPr/>
        </p:nvPicPr>
        <p:blipFill>
          <a:blip r:embed="rId14"/>
          <a:stretch/>
        </p:blipFill>
        <p:spPr>
          <a:xfrm>
            <a:off x="727920" y="6316920"/>
            <a:ext cx="2622600" cy="440280"/>
          </a:xfrm>
          <a:prstGeom prst="rect">
            <a:avLst/>
          </a:prstGeom>
          <a:ln w="0">
            <a:noFill/>
          </a:ln>
        </p:spPr>
      </p:pic>
      <p:sp>
        <p:nvSpPr>
          <p:cNvPr id="12" name="Straight Connector 20"/>
          <p:cNvSpPr/>
          <p:nvPr/>
        </p:nvSpPr>
        <p:spPr>
          <a:xfrm flipV="1">
            <a:off x="11568960" y="7560"/>
            <a:ext cx="622800" cy="897120"/>
          </a:xfrm>
          <a:prstGeom prst="line">
            <a:avLst/>
          </a:prstGeom>
          <a:ln cap="rnd">
            <a:solidFill>
              <a:srgbClr val="F3C727"/>
            </a:solidFill>
            <a:round/>
          </a:ln>
        </p:spPr>
        <p:style>
          <a:lnRef idx="2">
            <a:schemeClr val="accent2"/>
          </a:lnRef>
          <a:fillRef idx="0">
            <a:schemeClr val="accent2"/>
          </a:fillRef>
          <a:effectRef idx="1">
            <a:schemeClr val="accent2"/>
          </a:effectRef>
          <a:fontRef idx="minor"/>
        </p:style>
      </p:sp>
      <p:sp>
        <p:nvSpPr>
          <p:cNvPr id="13" name="Straight Connector 28"/>
          <p:cNvSpPr/>
          <p:nvPr/>
        </p:nvSpPr>
        <p:spPr>
          <a:xfrm>
            <a:off x="4389840" y="6672960"/>
            <a:ext cx="7662240" cy="0"/>
          </a:xfrm>
          <a:prstGeom prst="line">
            <a:avLst/>
          </a:prstGeom>
          <a:ln cap="rnd">
            <a:solidFill>
              <a:srgbClr val="F3C727"/>
            </a:solidFill>
            <a:round/>
          </a:ln>
        </p:spPr>
        <p:style>
          <a:lnRef idx="2">
            <a:schemeClr val="accent2"/>
          </a:lnRef>
          <a:fillRef idx="0">
            <a:schemeClr val="accent2"/>
          </a:fillRef>
          <a:effectRef idx="1">
            <a:schemeClr val="accent2"/>
          </a:effectRef>
          <a:fontRef idx="minor"/>
        </p:style>
      </p:sp>
      <p:sp>
        <p:nvSpPr>
          <p:cNvPr id="14" name="Straight Connector 22"/>
          <p:cNvSpPr/>
          <p:nvPr/>
        </p:nvSpPr>
        <p:spPr>
          <a:xfrm>
            <a:off x="0" y="6233400"/>
            <a:ext cx="4078440" cy="360"/>
          </a:xfrm>
          <a:prstGeom prst="line">
            <a:avLst/>
          </a:prstGeom>
          <a:ln cap="rnd">
            <a:solidFill>
              <a:srgbClr val="F3C727"/>
            </a:solidFill>
            <a:round/>
          </a:ln>
        </p:spPr>
        <p:style>
          <a:lnRef idx="2">
            <a:schemeClr val="accent2"/>
          </a:lnRef>
          <a:fillRef idx="0">
            <a:schemeClr val="accent2"/>
          </a:fillRef>
          <a:effectRef idx="1">
            <a:schemeClr val="accent2"/>
          </a:effectRef>
          <a:fontRef idx="minor"/>
        </p:style>
      </p:sp>
      <p:sp>
        <p:nvSpPr>
          <p:cNvPr id="15" name="Straight Connector 16"/>
          <p:cNvSpPr/>
          <p:nvPr/>
        </p:nvSpPr>
        <p:spPr>
          <a:xfrm flipH="1">
            <a:off x="622800" y="902520"/>
            <a:ext cx="10946160" cy="360"/>
          </a:xfrm>
          <a:prstGeom prst="line">
            <a:avLst/>
          </a:prstGeom>
          <a:ln cap="rnd">
            <a:solidFill>
              <a:srgbClr val="F3C727"/>
            </a:solidFill>
            <a:round/>
          </a:ln>
        </p:spPr>
        <p:style>
          <a:lnRef idx="2">
            <a:schemeClr val="accent2"/>
          </a:lnRef>
          <a:fillRef idx="0">
            <a:schemeClr val="accent2"/>
          </a:fillRef>
          <a:effectRef idx="1">
            <a:schemeClr val="accent2"/>
          </a:effectRef>
          <a:fontRef idx="minor"/>
        </p:style>
      </p:sp>
      <p:sp>
        <p:nvSpPr>
          <p:cNvPr id="16" name="Straight Connector 10"/>
          <p:cNvSpPr/>
          <p:nvPr/>
        </p:nvSpPr>
        <p:spPr>
          <a:xfrm flipV="1">
            <a:off x="0" y="902520"/>
            <a:ext cx="622800" cy="896760"/>
          </a:xfrm>
          <a:prstGeom prst="line">
            <a:avLst/>
          </a:prstGeom>
          <a:ln cap="rnd">
            <a:solidFill>
              <a:srgbClr val="F3C727"/>
            </a:solidFill>
            <a:round/>
          </a:ln>
        </p:spPr>
        <p:style>
          <a:lnRef idx="2">
            <a:schemeClr val="accent2"/>
          </a:lnRef>
          <a:fillRef idx="0">
            <a:schemeClr val="accent2"/>
          </a:fillRef>
          <a:effectRef idx="1">
            <a:schemeClr val="accent2"/>
          </a:effectRef>
          <a:fontRef idx="minor"/>
        </p:style>
      </p:sp>
      <p:sp>
        <p:nvSpPr>
          <p:cNvPr id="17" name="Rectangle 3"/>
          <p:cNvSpPr/>
          <p:nvPr/>
        </p:nvSpPr>
        <p:spPr>
          <a:xfrm>
            <a:off x="0" y="6127920"/>
            <a:ext cx="12191760" cy="729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 name="PlaceHolder 1"/>
          <p:cNvSpPr>
            <a:spLocks noGrp="1"/>
          </p:cNvSpPr>
          <p:nvPr>
            <p:ph type="title"/>
          </p:nvPr>
        </p:nvSpPr>
        <p:spPr>
          <a:xfrm>
            <a:off x="225720" y="0"/>
            <a:ext cx="11787120" cy="902160"/>
          </a:xfrm>
          <a:prstGeom prst="rect">
            <a:avLst/>
          </a:prstGeom>
          <a:noFill/>
          <a:ln w="0">
            <a:noFill/>
          </a:ln>
        </p:spPr>
        <p:txBody>
          <a:bodyPr anchor="ctr">
            <a:noAutofit/>
          </a:bodyPr>
          <a:lstStyle/>
          <a:p>
            <a:pPr>
              <a:lnSpc>
                <a:spcPct val="90000"/>
              </a:lnSpc>
              <a:buNone/>
            </a:pPr>
            <a:r>
              <a:rPr lang="en-US" sz="3600" b="0" strike="noStrike" spc="-1">
                <a:solidFill>
                  <a:srgbClr val="FFFFFF"/>
                </a:solidFill>
                <a:latin typeface="Verdana"/>
              </a:rPr>
              <a:t>Click to edit Master title style</a:t>
            </a:r>
            <a:endParaRPr lang="en-US" sz="3600" b="0" strike="noStrike" spc="-1">
              <a:solidFill>
                <a:srgbClr val="000000"/>
              </a:solidFill>
              <a:latin typeface="Arial"/>
            </a:endParaRPr>
          </a:p>
        </p:txBody>
      </p:sp>
      <p:sp>
        <p:nvSpPr>
          <p:cNvPr id="19" name="PlaceHolder 2"/>
          <p:cNvSpPr>
            <a:spLocks noGrp="1"/>
          </p:cNvSpPr>
          <p:nvPr>
            <p:ph type="body"/>
          </p:nvPr>
        </p:nvSpPr>
        <p:spPr>
          <a:xfrm>
            <a:off x="623160" y="1017360"/>
            <a:ext cx="11389680" cy="5601600"/>
          </a:xfrm>
          <a:prstGeom prst="rect">
            <a:avLst/>
          </a:prstGeom>
          <a:noFill/>
          <a:ln w="0">
            <a:noFill/>
          </a:ln>
        </p:spPr>
        <p:txBody>
          <a:bodyPr anchor="t">
            <a:noAutofit/>
          </a:bodyPr>
          <a:lstStyle/>
          <a:p>
            <a:pPr marL="227160" indent="-173160">
              <a:lnSpc>
                <a:spcPct val="120000"/>
              </a:lnSpc>
              <a:spcBef>
                <a:spcPts val="1001"/>
              </a:spcBef>
              <a:buClr>
                <a:srgbClr val="0F6636"/>
              </a:buClr>
              <a:buSzPct val="80000"/>
              <a:buFont typeface="Wingdings 3" charset="2"/>
              <a:buChar char=""/>
            </a:pPr>
            <a:r>
              <a:rPr lang="en-US" sz="2800" b="0" strike="noStrike" spc="-1">
                <a:solidFill>
                  <a:srgbClr val="000000"/>
                </a:solidFill>
                <a:latin typeface="Verdana"/>
              </a:rPr>
              <a:t>Click to edit Master text styles</a:t>
            </a:r>
          </a:p>
          <a:p>
            <a:pPr marL="398520" lvl="1" indent="-171360">
              <a:lnSpc>
                <a:spcPct val="120000"/>
              </a:lnSpc>
              <a:spcBef>
                <a:spcPts val="150"/>
              </a:spcBef>
              <a:spcAft>
                <a:spcPts val="300"/>
              </a:spcAft>
              <a:buClr>
                <a:srgbClr val="0F6636"/>
              </a:buClr>
              <a:buSzPct val="80000"/>
              <a:buFont typeface="Wingdings 3" charset="2"/>
              <a:buChar char=""/>
            </a:pPr>
            <a:r>
              <a:rPr lang="en-US" sz="2400" b="0" strike="noStrike" spc="-1">
                <a:solidFill>
                  <a:srgbClr val="404040"/>
                </a:solidFill>
                <a:latin typeface="Verdana"/>
              </a:rPr>
              <a:t>Second level</a:t>
            </a:r>
          </a:p>
          <a:p>
            <a:pPr marL="569880" lvl="2" indent="-171360">
              <a:lnSpc>
                <a:spcPct val="120000"/>
              </a:lnSpc>
              <a:spcBef>
                <a:spcPts val="150"/>
              </a:spcBef>
              <a:spcAft>
                <a:spcPts val="300"/>
              </a:spcAft>
              <a:buClr>
                <a:srgbClr val="0F6636"/>
              </a:buClr>
              <a:buSzPct val="80000"/>
              <a:buFont typeface="Wingdings 3" charset="2"/>
              <a:buChar char=""/>
            </a:pPr>
            <a:r>
              <a:rPr lang="en-US" sz="2000" b="0" strike="noStrike" spc="-1">
                <a:solidFill>
                  <a:srgbClr val="404040"/>
                </a:solidFill>
                <a:latin typeface="Verdana"/>
              </a:rPr>
              <a:t>Third level</a:t>
            </a:r>
          </a:p>
          <a:p>
            <a:pPr marL="743040" lvl="3" indent="-173160">
              <a:lnSpc>
                <a:spcPct val="120000"/>
              </a:lnSpc>
              <a:spcBef>
                <a:spcPts val="150"/>
              </a:spcBef>
              <a:spcAft>
                <a:spcPts val="300"/>
              </a:spcAft>
              <a:buClr>
                <a:srgbClr val="0F6636"/>
              </a:buClr>
              <a:buSzPct val="80000"/>
              <a:buFont typeface="Wingdings 3" charset="2"/>
              <a:buChar char=""/>
            </a:pPr>
            <a:r>
              <a:rPr lang="en-US" sz="1800" b="0" strike="noStrike" spc="-1">
                <a:solidFill>
                  <a:srgbClr val="404040"/>
                </a:solidFill>
                <a:latin typeface="Verdana"/>
              </a:rPr>
              <a:t>Fourth level</a:t>
            </a:r>
          </a:p>
          <a:p>
            <a:pPr marL="914400" lvl="4" indent="-171360">
              <a:lnSpc>
                <a:spcPct val="120000"/>
              </a:lnSpc>
              <a:spcBef>
                <a:spcPts val="150"/>
              </a:spcBef>
              <a:spcAft>
                <a:spcPts val="300"/>
              </a:spcAft>
              <a:buClr>
                <a:srgbClr val="0F6636"/>
              </a:buClr>
              <a:buSzPct val="80000"/>
              <a:buFont typeface="Wingdings 3" charset="2"/>
              <a:buChar char=""/>
            </a:pPr>
            <a:r>
              <a:rPr lang="en-US" sz="1800" b="0" strike="noStrike" spc="-1">
                <a:solidFill>
                  <a:srgbClr val="404040"/>
                </a:solidFill>
                <a:latin typeface="Verdana"/>
              </a:rPr>
              <a:t>Fifth level</a:t>
            </a:r>
          </a:p>
        </p:txBody>
      </p:sp>
      <p:sp>
        <p:nvSpPr>
          <p:cNvPr id="20" name="PlaceHolder 3"/>
          <p:cNvSpPr>
            <a:spLocks noGrp="1"/>
          </p:cNvSpPr>
          <p:nvPr>
            <p:ph type="sldNum" idx="1"/>
          </p:nvPr>
        </p:nvSpPr>
        <p:spPr>
          <a:xfrm>
            <a:off x="11436840" y="6619320"/>
            <a:ext cx="576000" cy="231120"/>
          </a:xfrm>
          <a:prstGeom prst="rect">
            <a:avLst/>
          </a:prstGeom>
          <a:noFill/>
          <a:ln w="0">
            <a:noFill/>
          </a:ln>
        </p:spPr>
        <p:txBody>
          <a:bodyPr anchor="ctr">
            <a:noAutofit/>
          </a:bodyPr>
          <a:lstStyle>
            <a:lvl1pPr algn="r">
              <a:lnSpc>
                <a:spcPct val="100000"/>
              </a:lnSpc>
              <a:buNone/>
              <a:defRPr lang="en-US" sz="1000" b="0" strike="noStrike" spc="-1">
                <a:solidFill>
                  <a:srgbClr val="0B4C28"/>
                </a:solidFill>
                <a:latin typeface="Arial"/>
              </a:defRPr>
            </a:lvl1pPr>
          </a:lstStyle>
          <a:p>
            <a:pPr algn="r">
              <a:lnSpc>
                <a:spcPct val="100000"/>
              </a:lnSpc>
              <a:buNone/>
            </a:pPr>
            <a:fld id="{0FD557A4-5E00-4084-8851-53F4868AE783}" type="slidenum">
              <a:rPr lang="en-US" sz="1000" b="0" strike="noStrike" spc="-1">
                <a:solidFill>
                  <a:srgbClr val="0B4C28"/>
                </a:solidFill>
                <a:latin typeface="Arial"/>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s://doi.org/10.1021/acs.jctc.4c0098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47520" y="0"/>
            <a:ext cx="12144480" cy="902160"/>
          </a:xfrm>
          <a:prstGeom prst="rect">
            <a:avLst/>
          </a:prstGeom>
          <a:noFill/>
          <a:ln w="0">
            <a:noFill/>
          </a:ln>
        </p:spPr>
        <p:txBody>
          <a:bodyPr anchor="ctr">
            <a:normAutofit/>
          </a:bodyPr>
          <a:lstStyle/>
          <a:p>
            <a:pPr algn="ctr">
              <a:lnSpc>
                <a:spcPct val="90000"/>
              </a:lnSpc>
              <a:buNone/>
            </a:pPr>
            <a:r>
              <a:rPr lang="en-US" sz="2400" b="1" strike="noStrike" spc="-1" dirty="0">
                <a:solidFill>
                  <a:srgbClr val="FFFFFF"/>
                </a:solidFill>
                <a:latin typeface="Arial"/>
              </a:rPr>
              <a:t>Polaritonic Chemistry </a:t>
            </a:r>
            <a:r>
              <a:rPr lang="en-US" sz="2400" b="1" spc="-1" dirty="0">
                <a:solidFill>
                  <a:srgbClr val="FFFFFF"/>
                </a:solidFill>
                <a:latin typeface="Arial"/>
              </a:rPr>
              <a:t>with</a:t>
            </a:r>
            <a:r>
              <a:rPr lang="en-US" sz="2400" b="1" strike="noStrike" spc="-1" dirty="0">
                <a:solidFill>
                  <a:srgbClr val="FFFFFF"/>
                </a:solidFill>
                <a:latin typeface="Arial"/>
              </a:rPr>
              <a:t> the Density Matrix Renormalization Group Method</a:t>
            </a:r>
            <a:endParaRPr lang="en-US" sz="2400" b="0" strike="noStrike" spc="-1" dirty="0">
              <a:solidFill>
                <a:srgbClr val="000000"/>
              </a:solidFill>
              <a:latin typeface="Arial"/>
            </a:endParaRPr>
          </a:p>
        </p:txBody>
      </p:sp>
      <p:sp>
        <p:nvSpPr>
          <p:cNvPr id="64" name="Rectangle 35"/>
          <p:cNvSpPr/>
          <p:nvPr/>
        </p:nvSpPr>
        <p:spPr>
          <a:xfrm>
            <a:off x="403200" y="1028160"/>
            <a:ext cx="6730200" cy="139892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dirty="0">
                <a:solidFill>
                  <a:srgbClr val="106636"/>
                </a:solidFill>
                <a:latin typeface="Arial"/>
                <a:ea typeface="Calibri"/>
              </a:rPr>
              <a:t>Scientific Achievement</a:t>
            </a:r>
            <a:endParaRPr lang="en-US" sz="2000" b="0" strike="noStrike" spc="-1" dirty="0">
              <a:latin typeface="Arial"/>
            </a:endParaRPr>
          </a:p>
          <a:p>
            <a:pPr algn="just">
              <a:lnSpc>
                <a:spcPct val="100000"/>
              </a:lnSpc>
              <a:buNone/>
            </a:pPr>
            <a:r>
              <a:rPr lang="en-US" sz="1300" b="1" strike="noStrike" spc="-1" dirty="0">
                <a:solidFill>
                  <a:srgbClr val="000000"/>
                </a:solidFill>
                <a:latin typeface="Calibri"/>
                <a:ea typeface="Calibri"/>
              </a:rPr>
              <a:t>To understand and control the properties of molecules strongly interacting with light at the nanoscale, we need theoretical developments that allow for an equal quantum mechanical treatment of both electrons and photons. We have created an accurate and scalable theoretical method that effectively addresses the strong correlation between electronic and photonic degrees of freedom.</a:t>
            </a:r>
            <a:endParaRPr lang="en-US" sz="1300" b="0" strike="noStrike" spc="-1" dirty="0">
              <a:latin typeface="Arial"/>
            </a:endParaRPr>
          </a:p>
        </p:txBody>
      </p:sp>
      <p:sp>
        <p:nvSpPr>
          <p:cNvPr id="65" name="TextBox 6"/>
          <p:cNvSpPr/>
          <p:nvPr/>
        </p:nvSpPr>
        <p:spPr>
          <a:xfrm>
            <a:off x="394920" y="2515320"/>
            <a:ext cx="6738480" cy="139892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000" b="1" strike="noStrike" spc="-1" dirty="0">
                <a:solidFill>
                  <a:srgbClr val="106636"/>
                </a:solidFill>
                <a:latin typeface="Arial"/>
                <a:ea typeface="Calibri"/>
              </a:rPr>
              <a:t>Significance and Impact</a:t>
            </a:r>
            <a:endParaRPr lang="en-US" sz="2000" b="0" strike="noStrike" spc="-1" dirty="0">
              <a:latin typeface="Arial"/>
            </a:endParaRPr>
          </a:p>
          <a:p>
            <a:pPr algn="just">
              <a:lnSpc>
                <a:spcPct val="100000"/>
              </a:lnSpc>
              <a:buNone/>
            </a:pPr>
            <a:r>
              <a:rPr lang="en-US" sz="1300" b="1" strike="noStrike" spc="-1" dirty="0">
                <a:solidFill>
                  <a:srgbClr val="000000"/>
                </a:solidFill>
                <a:latin typeface="Calibri"/>
                <a:ea typeface="Calibri"/>
              </a:rPr>
              <a:t>Entangling molecules with quantized light can profoundly impact the structure, reactivity, and dynamics of these systems, opening up exciting possibilities for manipulating chemical processes and </a:t>
            </a:r>
            <a:r>
              <a:rPr lang="en-US" sz="1300" b="1" spc="-1" dirty="0">
                <a:solidFill>
                  <a:srgbClr val="000000"/>
                </a:solidFill>
                <a:latin typeface="Calibri"/>
                <a:ea typeface="Calibri"/>
              </a:rPr>
              <a:t>creating novel quantum states with potential applications for quantum information science.  Our approach will enable predictive simulations of these complex quantum systems</a:t>
            </a:r>
            <a:endParaRPr lang="en-US" sz="1300" b="0" strike="noStrike" spc="-1" dirty="0">
              <a:latin typeface="Arial"/>
            </a:endParaRPr>
          </a:p>
        </p:txBody>
      </p:sp>
      <p:pic>
        <p:nvPicPr>
          <p:cNvPr id="66" name="Picture 13"/>
          <p:cNvPicPr/>
          <p:nvPr/>
        </p:nvPicPr>
        <p:blipFill>
          <a:blip r:embed="rId3"/>
          <a:stretch/>
        </p:blipFill>
        <p:spPr>
          <a:xfrm>
            <a:off x="10018800" y="5380200"/>
            <a:ext cx="1761480" cy="1318680"/>
          </a:xfrm>
          <a:prstGeom prst="rect">
            <a:avLst/>
          </a:prstGeom>
          <a:ln w="0">
            <a:noFill/>
          </a:ln>
        </p:spPr>
      </p:pic>
      <p:sp>
        <p:nvSpPr>
          <p:cNvPr id="67" name="TextBox 23"/>
          <p:cNvSpPr/>
          <p:nvPr/>
        </p:nvSpPr>
        <p:spPr>
          <a:xfrm>
            <a:off x="10932480" y="9402840"/>
            <a:ext cx="184320" cy="3690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US"/>
          </a:p>
        </p:txBody>
      </p:sp>
      <p:sp>
        <p:nvSpPr>
          <p:cNvPr id="68" name="TextBox 3"/>
          <p:cNvSpPr/>
          <p:nvPr/>
        </p:nvSpPr>
        <p:spPr>
          <a:xfrm>
            <a:off x="7315200" y="3584160"/>
            <a:ext cx="4457160" cy="75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1100" b="0" strike="noStrike" spc="-1" dirty="0">
                <a:solidFill>
                  <a:srgbClr val="000000"/>
                </a:solidFill>
                <a:latin typeface="Calibri"/>
              </a:rPr>
              <a:t>Figure illustrating electronic states of the naphthalene molecule strongly coupled to a photon mode in an optical cavity.  The QED-CASCI ansatz is shown above the cavity, and the Hamiltonian of the coupled system is shown below.</a:t>
            </a:r>
            <a:endParaRPr lang="en-US" sz="1100" b="0" strike="noStrike" spc="-1" dirty="0">
              <a:latin typeface="Arial"/>
            </a:endParaRPr>
          </a:p>
        </p:txBody>
      </p:sp>
      <p:sp>
        <p:nvSpPr>
          <p:cNvPr id="69" name="TextBox 8"/>
          <p:cNvSpPr/>
          <p:nvPr/>
        </p:nvSpPr>
        <p:spPr>
          <a:xfrm>
            <a:off x="419640" y="3911654"/>
            <a:ext cx="6738480" cy="199909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dirty="0">
                <a:solidFill>
                  <a:srgbClr val="106636"/>
                </a:solidFill>
                <a:latin typeface="Arial"/>
                <a:ea typeface="Calibri"/>
              </a:rPr>
              <a:t>Research Details</a:t>
            </a:r>
            <a:endParaRPr lang="en-US" sz="2000" b="0" strike="noStrike" spc="-1" dirty="0">
              <a:latin typeface="Arial"/>
            </a:endParaRPr>
          </a:p>
          <a:p>
            <a:pPr indent="-231840" algn="just">
              <a:buClr>
                <a:srgbClr val="000000"/>
              </a:buClr>
              <a:buFont typeface="Arial"/>
              <a:buChar char="–"/>
            </a:pPr>
            <a:r>
              <a:rPr lang="en-US" sz="1300" b="1" strike="noStrike" spc="-1" dirty="0">
                <a:solidFill>
                  <a:srgbClr val="000000"/>
                </a:solidFill>
                <a:latin typeface="Calibri"/>
                <a:ea typeface="Calibri"/>
              </a:rPr>
              <a:t>A new theoretical approach </a:t>
            </a:r>
            <a:r>
              <a:rPr lang="en-US" sz="1300" b="1" spc="-1" dirty="0">
                <a:solidFill>
                  <a:srgbClr val="000000"/>
                </a:solidFill>
                <a:latin typeface="Calibri"/>
                <a:ea typeface="Calibri"/>
              </a:rPr>
              <a:t>called </a:t>
            </a:r>
            <a:r>
              <a:rPr lang="en-US" sz="1300" b="1" strike="noStrike" spc="-1" dirty="0">
                <a:solidFill>
                  <a:srgbClr val="000000"/>
                </a:solidFill>
                <a:latin typeface="Calibri"/>
                <a:ea typeface="Calibri"/>
              </a:rPr>
              <a:t>Quantum Electrodynamics Density Matrix Renormalization Group (QED-DMRG) method was developed</a:t>
            </a:r>
            <a:endParaRPr lang="en-US" sz="1300" b="1" strike="noStrike" spc="-1" dirty="0">
              <a:latin typeface="Arial"/>
            </a:endParaRPr>
          </a:p>
          <a:p>
            <a:pPr indent="-231840" algn="just">
              <a:buClr>
                <a:srgbClr val="000000"/>
              </a:buClr>
              <a:buFont typeface="Arial"/>
              <a:buChar char="–"/>
            </a:pPr>
            <a:r>
              <a:rPr lang="en-US" sz="1300" b="1" strike="noStrike" spc="-1" dirty="0">
                <a:solidFill>
                  <a:srgbClr val="000000"/>
                </a:solidFill>
                <a:latin typeface="Calibri"/>
                <a:ea typeface="Calibri"/>
              </a:rPr>
              <a:t>A robust parallel implementation of DMRG was adapted for this theory and demonstrated on strongly correlated systems with trillions of configurations, </a:t>
            </a:r>
            <a:r>
              <a:rPr lang="en-US" sz="1300" b="1" spc="-1" dirty="0">
                <a:solidFill>
                  <a:srgbClr val="000000"/>
                </a:solidFill>
                <a:latin typeface="Calibri"/>
                <a:ea typeface="Calibri"/>
              </a:rPr>
              <a:t>which are out of</a:t>
            </a:r>
            <a:r>
              <a:rPr lang="en-US" sz="1300" b="1" strike="noStrike" spc="-1" dirty="0">
                <a:solidFill>
                  <a:srgbClr val="000000"/>
                </a:solidFill>
                <a:latin typeface="Calibri"/>
                <a:ea typeface="Calibri"/>
              </a:rPr>
              <a:t> reach of most current computational methods.</a:t>
            </a:r>
            <a:endParaRPr lang="en-US" sz="1300" b="1" strike="noStrike" spc="-1" dirty="0">
              <a:latin typeface="Arial"/>
            </a:endParaRPr>
          </a:p>
          <a:p>
            <a:pPr indent="-231840" algn="just">
              <a:buClr>
                <a:srgbClr val="000000"/>
              </a:buClr>
              <a:buFont typeface="Arial"/>
              <a:buChar char="–"/>
            </a:pPr>
            <a:r>
              <a:rPr lang="en-US" sz="1300" b="1" strike="noStrike" spc="-1" dirty="0">
                <a:solidFill>
                  <a:srgbClr val="000000"/>
                </a:solidFill>
                <a:latin typeface="Calibri"/>
                <a:ea typeface="Calibri"/>
              </a:rPr>
              <a:t>We explicitly demonstrated the ability of DMRG to effectively remove irrelevant degrees of freedom, thus massively saving computational power.</a:t>
            </a:r>
            <a:endParaRPr lang="en-US" sz="1300" b="1" strike="noStrike" spc="-1" dirty="0">
              <a:latin typeface="Arial"/>
            </a:endParaRPr>
          </a:p>
          <a:p>
            <a:pPr indent="-231840" algn="just">
              <a:buClr>
                <a:srgbClr val="000000"/>
              </a:buClr>
              <a:buFont typeface="Arial"/>
              <a:buChar char="–"/>
            </a:pPr>
            <a:r>
              <a:rPr lang="en-US" sz="1300" b="1" strike="noStrike" spc="-1" dirty="0">
                <a:solidFill>
                  <a:srgbClr val="000000"/>
                </a:solidFill>
                <a:latin typeface="Calibri"/>
                <a:ea typeface="Calibri"/>
              </a:rPr>
              <a:t>Cavity effects were studied on acene chains of increasing lengths</a:t>
            </a:r>
            <a:r>
              <a:rPr lang="en-US" sz="1200" b="0" strike="noStrike" spc="-1" dirty="0">
                <a:solidFill>
                  <a:srgbClr val="000000"/>
                </a:solidFill>
                <a:latin typeface="Calibri"/>
                <a:ea typeface="Calibri"/>
              </a:rPr>
              <a:t>.</a:t>
            </a:r>
            <a:endParaRPr lang="en-US" sz="1200" b="0" strike="noStrike" spc="-1" dirty="0">
              <a:latin typeface="Arial"/>
            </a:endParaRPr>
          </a:p>
        </p:txBody>
      </p:sp>
      <p:sp>
        <p:nvSpPr>
          <p:cNvPr id="70" name="TextBox 133"/>
          <p:cNvSpPr/>
          <p:nvPr/>
        </p:nvSpPr>
        <p:spPr>
          <a:xfrm>
            <a:off x="47520" y="6126120"/>
            <a:ext cx="7275240" cy="591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100" b="0" strike="noStrike" spc="-1" dirty="0">
                <a:solidFill>
                  <a:srgbClr val="106636"/>
                </a:solidFill>
                <a:latin typeface="Calibri"/>
              </a:rPr>
              <a:t>The work was performed at JH-Inst Prague, UNC Charlotte and Pacific Northwest National Laboratory.  </a:t>
            </a:r>
            <a:r>
              <a:rPr lang="en-US" sz="1100" b="0" strike="noStrike" spc="-1" dirty="0" err="1">
                <a:solidFill>
                  <a:srgbClr val="106636"/>
                </a:solidFill>
                <a:latin typeface="Calibri"/>
              </a:rPr>
              <a:t>Mikuláš</a:t>
            </a:r>
            <a:r>
              <a:rPr lang="en-US" sz="1100" b="0" strike="noStrike" spc="-1" dirty="0">
                <a:solidFill>
                  <a:srgbClr val="106636"/>
                </a:solidFill>
                <a:latin typeface="Calibri"/>
              </a:rPr>
              <a:t> </a:t>
            </a:r>
            <a:r>
              <a:rPr lang="en-US" sz="1100" b="0" strike="noStrike" spc="-1" dirty="0" err="1">
                <a:solidFill>
                  <a:srgbClr val="106636"/>
                </a:solidFill>
                <a:latin typeface="Calibri"/>
              </a:rPr>
              <a:t>Matoušek</a:t>
            </a:r>
            <a:r>
              <a:rPr lang="en-US" sz="1100" b="0" strike="noStrike" spc="-1" dirty="0">
                <a:solidFill>
                  <a:srgbClr val="106636"/>
                </a:solidFill>
                <a:latin typeface="Calibri"/>
              </a:rPr>
              <a:t>, Nam Vu, Niranjan Govind, Jonathan J. Foley IV, and Libor Veis, JCTC, </a:t>
            </a:r>
            <a:r>
              <a:rPr lang="en-US" sz="1100" b="0" strike="noStrike" spc="-1" dirty="0">
                <a:solidFill>
                  <a:srgbClr val="106636"/>
                </a:solidFill>
                <a:latin typeface="Calibri"/>
                <a:hlinkClick r:id="rId4"/>
              </a:rPr>
              <a:t>https://doi.org/10.1021/acs.jctc.4c00986</a:t>
            </a:r>
            <a:endParaRPr lang="en-US" sz="1100" b="0" strike="noStrike" spc="-1" dirty="0">
              <a:latin typeface="Arial"/>
            </a:endParaRPr>
          </a:p>
        </p:txBody>
      </p:sp>
      <p:pic>
        <p:nvPicPr>
          <p:cNvPr id="71" name="Picture 70"/>
          <p:cNvPicPr/>
          <p:nvPr/>
        </p:nvPicPr>
        <p:blipFill>
          <a:blip r:embed="rId5">
            <a:extLst>
              <a:ext uri="{28A0092B-C50C-407E-A947-70E740481C1C}">
                <a14:useLocalDpi xmlns:a14="http://schemas.microsoft.com/office/drawing/2010/main" val="0"/>
              </a:ext>
            </a:extLst>
          </a:blip>
          <a:srcRect/>
          <a:stretch/>
        </p:blipFill>
        <p:spPr>
          <a:xfrm>
            <a:off x="7133400" y="1049588"/>
            <a:ext cx="4907160" cy="2508104"/>
          </a:xfrm>
          <a:prstGeom prst="rect">
            <a:avLst/>
          </a:prstGeom>
          <a:ln w="0">
            <a:noFill/>
          </a:ln>
        </p:spPr>
      </p:pic>
      <p:pic>
        <p:nvPicPr>
          <p:cNvPr id="72" name="Picture 71"/>
          <p:cNvPicPr/>
          <p:nvPr/>
        </p:nvPicPr>
        <p:blipFill>
          <a:blip r:embed="rId6"/>
          <a:stretch/>
        </p:blipFill>
        <p:spPr>
          <a:xfrm>
            <a:off x="8709300" y="4486680"/>
            <a:ext cx="2190240" cy="704520"/>
          </a:xfrm>
          <a:prstGeom prst="rect">
            <a:avLst/>
          </a:prstGeom>
          <a:ln w="0">
            <a:noFill/>
          </a:ln>
        </p:spPr>
      </p:pic>
      <p:pic>
        <p:nvPicPr>
          <p:cNvPr id="73" name="Picture 16"/>
          <p:cNvPicPr/>
          <p:nvPr/>
        </p:nvPicPr>
        <p:blipFill>
          <a:blip r:embed="rId7"/>
          <a:stretch/>
        </p:blipFill>
        <p:spPr>
          <a:xfrm>
            <a:off x="7476840" y="5425920"/>
            <a:ext cx="2215800" cy="113256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F3F66"/>
      </a:dk2>
      <a:lt2>
        <a:srgbClr val="EEECE1"/>
      </a:lt2>
      <a:accent1>
        <a:srgbClr val="0F6636"/>
      </a:accent1>
      <a:accent2>
        <a:srgbClr val="F3C727"/>
      </a:accent2>
      <a:accent3>
        <a:srgbClr val="4F81BD"/>
      </a:accent3>
      <a:accent4>
        <a:srgbClr val="C0504D"/>
      </a:accent4>
      <a:accent5>
        <a:srgbClr val="9BBB59"/>
      </a:accent5>
      <a:accent6>
        <a:srgbClr val="8064A2"/>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F3F66"/>
      </a:dk2>
      <a:lt2>
        <a:srgbClr val="EEECE1"/>
      </a:lt2>
      <a:accent1>
        <a:srgbClr val="0F6636"/>
      </a:accent1>
      <a:accent2>
        <a:srgbClr val="F3C727"/>
      </a:accent2>
      <a:accent3>
        <a:srgbClr val="4F81BD"/>
      </a:accent3>
      <a:accent4>
        <a:srgbClr val="C0504D"/>
      </a:accent4>
      <a:accent5>
        <a:srgbClr val="9BBB59"/>
      </a:accent5>
      <a:accent6>
        <a:srgbClr val="8064A2"/>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9259</TotalTime>
  <Words>396</Words>
  <Application>Microsoft Office PowerPoint</Application>
  <PresentationFormat>Widescreen</PresentationFormat>
  <Paragraphs>14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Roboto</vt:lpstr>
      <vt:lpstr>Times New Roman</vt:lpstr>
      <vt:lpstr>Verdana</vt:lpstr>
      <vt:lpstr>Wingdings 3</vt:lpstr>
      <vt:lpstr>Office Theme</vt:lpstr>
      <vt:lpstr>Polaritonic Chemistry with the Density Matrix Renormalization Group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of Science Update</dc:title>
  <dc:subject/>
  <dc:creator>Kung, Harriet</dc:creator>
  <dc:description/>
  <cp:lastModifiedBy>Govind, Niri</cp:lastModifiedBy>
  <cp:revision>464</cp:revision>
  <cp:lastPrinted>2021-03-18T13:29:33Z</cp:lastPrinted>
  <dcterms:created xsi:type="dcterms:W3CDTF">2020-04-15T21:20:35Z</dcterms:created>
  <dcterms:modified xsi:type="dcterms:W3CDTF">2024-10-25T14:11:03Z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1</vt:i4>
  </property>
</Properties>
</file>