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3"/>
  </p:notesMasterIdLst>
  <p:handoutMasterIdLst>
    <p:handoutMasterId r:id="rId4"/>
  </p:handoutMasterIdLst>
  <p:sldIdLst>
    <p:sldId id="1943" r:id="rId2"/>
  </p:sldIdLst>
  <p:sldSz cx="12192000" cy="6858000"/>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12" userDrawn="1">
          <p15:clr>
            <a:srgbClr val="A4A3A4"/>
          </p15:clr>
        </p15:guide>
        <p15:guide id="2" pos="3843"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C9313E-EE31-A2EA-FC66-CA751F7C28CB}" name="Govind, Niri" initials="GN" userId="S::niri.govind@pnnl.gov::18f2d586-d072-4fb8-a3ce-51cb31141b7f" providerId="AD"/>
  <p188:author id="{91A9895A-2F7A-A274-93E4-20272CFE8043}" name="Mundy, Beth E" initials="BM" userId="S::beth.mundy@pnnl.gov::09c03546-1d2d-4d82-89e1-bb5e2a2e687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carruju" initials="" lastIdx="3" clrIdx="0"/>
  <p:cmAuthor id="7" name="Office of Science" initials="SC" lastIdx="1" clrIdx="7">
    <p:extLst>
      <p:ext uri="{19B8F6BF-5375-455C-9EA6-DF929625EA0E}">
        <p15:presenceInfo xmlns:p15="http://schemas.microsoft.com/office/powerpoint/2012/main" userId="Office of Science" providerId="None"/>
      </p:ext>
    </p:extLst>
  </p:cmAuthor>
  <p:cmAuthor id="1" name="OMB28" initials="OMB28" lastIdx="3" clrIdx="1"/>
  <p:cmAuthor id="8" name="BES" initials="HL" lastIdx="10" clrIdx="8">
    <p:extLst>
      <p:ext uri="{19B8F6BF-5375-455C-9EA6-DF929625EA0E}">
        <p15:presenceInfo xmlns:p15="http://schemas.microsoft.com/office/powerpoint/2012/main" userId="BES" providerId="None"/>
      </p:ext>
    </p:extLst>
  </p:cmAuthor>
  <p:cmAuthor id="2" name="Lisa Yost" initials="LY" lastIdx="1" clrIdx="2">
    <p:extLst>
      <p:ext uri="{19B8F6BF-5375-455C-9EA6-DF929625EA0E}">
        <p15:presenceInfo xmlns:p15="http://schemas.microsoft.com/office/powerpoint/2012/main" userId="Lisa Yost" providerId="None"/>
      </p:ext>
    </p:extLst>
  </p:cmAuthor>
  <p:cmAuthor id="3" name="Pham, Sandra" initials="PS" lastIdx="47" clrIdx="3">
    <p:extLst>
      <p:ext uri="{19B8F6BF-5375-455C-9EA6-DF929625EA0E}">
        <p15:presenceInfo xmlns:p15="http://schemas.microsoft.com/office/powerpoint/2012/main" userId="Pham, Sandra" providerId="None"/>
      </p:ext>
    </p:extLst>
  </p:cmAuthor>
  <p:cmAuthor id="4" name="Sandra Pham" initials="LY" lastIdx="7" clrIdx="4">
    <p:extLst>
      <p:ext uri="{19B8F6BF-5375-455C-9EA6-DF929625EA0E}">
        <p15:presenceInfo xmlns:p15="http://schemas.microsoft.com/office/powerpoint/2012/main" userId="Sandra Pham" providerId="None"/>
      </p:ext>
    </p:extLst>
  </p:cmAuthor>
  <p:cmAuthor id="5" name="Klausing, Kathleen" initials="KK" lastIdx="1" clrIdx="5">
    <p:extLst>
      <p:ext uri="{19B8F6BF-5375-455C-9EA6-DF929625EA0E}">
        <p15:presenceInfo xmlns:p15="http://schemas.microsoft.com/office/powerpoint/2012/main" userId="Klausing, Kathleen" providerId="None"/>
      </p:ext>
    </p:extLst>
  </p:cmAuthor>
  <p:cmAuthor id="6" name="Allen, Denise" initials="DA" lastIdx="1" clrIdx="6">
    <p:extLst>
      <p:ext uri="{19B8F6BF-5375-455C-9EA6-DF929625EA0E}">
        <p15:presenceInfo xmlns:p15="http://schemas.microsoft.com/office/powerpoint/2012/main" userId="Allen, Deni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636"/>
    <a:srgbClr val="000000"/>
    <a:srgbClr val="0000FF"/>
    <a:srgbClr val="F2F2F2"/>
    <a:srgbClr val="5AE838"/>
    <a:srgbClr val="9966FF"/>
    <a:srgbClr val="0099FF"/>
    <a:srgbClr val="33CCFF"/>
    <a:srgbClr val="404040"/>
    <a:srgbClr val="146737"/>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37293-3EF6-4E93-B6A5-9F08606FAED5}" v="21" dt="2024-09-08T22:54:56.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93" autoAdjust="0"/>
    <p:restoredTop sz="90476" autoAdjust="0"/>
  </p:normalViewPr>
  <p:slideViewPr>
    <p:cSldViewPr snapToGrid="0">
      <p:cViewPr varScale="1">
        <p:scale>
          <a:sx n="118" d="100"/>
          <a:sy n="118" d="100"/>
        </p:scale>
        <p:origin x="834" y="96"/>
      </p:cViewPr>
      <p:guideLst>
        <p:guide orient="horz" pos="312"/>
        <p:guide pos="3843"/>
      </p:guideLst>
    </p:cSldViewPr>
  </p:slideViewPr>
  <p:outlineViewPr>
    <p:cViewPr>
      <p:scale>
        <a:sx n="33" d="100"/>
        <a:sy n="33" d="100"/>
      </p:scale>
      <p:origin x="0" y="-20126"/>
    </p:cViewPr>
  </p:outlineViewPr>
  <p:notesTextViewPr>
    <p:cViewPr>
      <p:scale>
        <a:sx n="100" d="100"/>
        <a:sy n="100" d="100"/>
      </p:scale>
      <p:origin x="0" y="0"/>
    </p:cViewPr>
  </p:notesTextViewPr>
  <p:sorterViewPr>
    <p:cViewPr>
      <p:scale>
        <a:sx n="60" d="100"/>
        <a:sy n="60" d="100"/>
      </p:scale>
      <p:origin x="0" y="-6096"/>
    </p:cViewPr>
  </p:sorterViewPr>
  <p:notesViewPr>
    <p:cSldViewPr snapToGrid="0" showGuides="1">
      <p:cViewPr>
        <p:scale>
          <a:sx n="110" d="100"/>
          <a:sy n="110" d="100"/>
        </p:scale>
        <p:origin x="172" y="-1980"/>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dy, Beth E" userId="09c03546-1d2d-4d82-89e1-bb5e2a2e687b" providerId="ADAL" clId="{42937293-3EF6-4E93-B6A5-9F08606FAED5}"/>
    <pc:docChg chg="custSel delSld modSld">
      <pc:chgData name="Mundy, Beth E" userId="09c03546-1d2d-4d82-89e1-bb5e2a2e687b" providerId="ADAL" clId="{42937293-3EF6-4E93-B6A5-9F08606FAED5}" dt="2024-09-08T22:56:21.720" v="94" actId="1036"/>
      <pc:docMkLst>
        <pc:docMk/>
      </pc:docMkLst>
      <pc:sldChg chg="addSp delSp modSp mod delCm modCm">
        <pc:chgData name="Mundy, Beth E" userId="09c03546-1d2d-4d82-89e1-bb5e2a2e687b" providerId="ADAL" clId="{42937293-3EF6-4E93-B6A5-9F08606FAED5}" dt="2024-09-08T22:56:21.720" v="94" actId="1036"/>
        <pc:sldMkLst>
          <pc:docMk/>
          <pc:sldMk cId="4063485430" sldId="1943"/>
        </pc:sldMkLst>
        <pc:spChg chg="del">
          <ac:chgData name="Mundy, Beth E" userId="09c03546-1d2d-4d82-89e1-bb5e2a2e687b" providerId="ADAL" clId="{42937293-3EF6-4E93-B6A5-9F08606FAED5}" dt="2024-09-08T22:56:05.798" v="85" actId="478"/>
          <ac:spMkLst>
            <pc:docMk/>
            <pc:sldMk cId="4063485430" sldId="1943"/>
            <ac:spMk id="3" creationId="{F9AE189D-6EA2-8B67-65F7-3ECAA8756539}"/>
          </ac:spMkLst>
        </pc:spChg>
        <pc:spChg chg="mod">
          <ac:chgData name="Mundy, Beth E" userId="09c03546-1d2d-4d82-89e1-bb5e2a2e687b" providerId="ADAL" clId="{42937293-3EF6-4E93-B6A5-9F08606FAED5}" dt="2024-09-08T22:54:52.039" v="66" actId="1035"/>
          <ac:spMkLst>
            <pc:docMk/>
            <pc:sldMk cId="4063485430" sldId="1943"/>
            <ac:spMk id="4" creationId="{7C09856D-A5EC-9878-55CD-84D8A7B2B7BD}"/>
          </ac:spMkLst>
        </pc:spChg>
        <pc:spChg chg="add mod">
          <ac:chgData name="Mundy, Beth E" userId="09c03546-1d2d-4d82-89e1-bb5e2a2e687b" providerId="ADAL" clId="{42937293-3EF6-4E93-B6A5-9F08606FAED5}" dt="2024-09-08T22:54:42.840" v="55" actId="14100"/>
          <ac:spMkLst>
            <pc:docMk/>
            <pc:sldMk cId="4063485430" sldId="1943"/>
            <ac:spMk id="5" creationId="{85014BDD-4141-0ADC-E5AD-EBA3C5521560}"/>
          </ac:spMkLst>
        </pc:spChg>
        <pc:spChg chg="mod">
          <ac:chgData name="Mundy, Beth E" userId="09c03546-1d2d-4d82-89e1-bb5e2a2e687b" providerId="ADAL" clId="{42937293-3EF6-4E93-B6A5-9F08606FAED5}" dt="2024-09-08T22:56:21.720" v="94" actId="1036"/>
          <ac:spMkLst>
            <pc:docMk/>
            <pc:sldMk cId="4063485430" sldId="1943"/>
            <ac:spMk id="7" creationId="{BFF0AE5A-926F-47CA-BC79-90A85A30B9EC}"/>
          </ac:spMkLst>
        </pc:spChg>
        <pc:spChg chg="mod">
          <ac:chgData name="Mundy, Beth E" userId="09c03546-1d2d-4d82-89e1-bb5e2a2e687b" providerId="ADAL" clId="{42937293-3EF6-4E93-B6A5-9F08606FAED5}" dt="2024-09-08T22:56:18.205" v="92" actId="1036"/>
          <ac:spMkLst>
            <pc:docMk/>
            <pc:sldMk cId="4063485430" sldId="1943"/>
            <ac:spMk id="8" creationId="{CB747FAA-7B8E-1A68-5B94-46027A9DFD6F}"/>
          </ac:spMkLst>
        </pc:spChg>
        <pc:spChg chg="mod">
          <ac:chgData name="Mundy, Beth E" userId="09c03546-1d2d-4d82-89e1-bb5e2a2e687b" providerId="ADAL" clId="{42937293-3EF6-4E93-B6A5-9F08606FAED5}" dt="2024-09-08T22:56:14.400" v="88" actId="1035"/>
          <ac:spMkLst>
            <pc:docMk/>
            <pc:sldMk cId="4063485430" sldId="1943"/>
            <ac:spMk id="11" creationId="{3DE42060-C2EE-C799-67A3-7B40097C1D3E}"/>
          </ac:spMkLst>
        </pc:spChg>
        <pc:picChg chg="mod">
          <ac:chgData name="Mundy, Beth E" userId="09c03546-1d2d-4d82-89e1-bb5e2a2e687b" providerId="ADAL" clId="{42937293-3EF6-4E93-B6A5-9F08606FAED5}" dt="2024-09-08T22:54:52.039" v="66" actId="1035"/>
          <ac:picMkLst>
            <pc:docMk/>
            <pc:sldMk cId="4063485430" sldId="1943"/>
            <ac:picMk id="6" creationId="{CD000817-A143-324A-4729-B814D643ADD6}"/>
          </ac:picMkLst>
        </pc:picChg>
        <pc:picChg chg="mod">
          <ac:chgData name="Mundy, Beth E" userId="09c03546-1d2d-4d82-89e1-bb5e2a2e687b" providerId="ADAL" clId="{42937293-3EF6-4E93-B6A5-9F08606FAED5}" dt="2024-09-08T22:54:56.527" v="67" actId="1076"/>
          <ac:picMkLst>
            <pc:docMk/>
            <pc:sldMk cId="4063485430" sldId="1943"/>
            <ac:picMk id="10" creationId="{DB1F48F4-E211-B2D3-2A4E-A68A240021E1}"/>
          </ac:picMkLst>
        </pc:picChg>
        <pc:picChg chg="mod">
          <ac:chgData name="Mundy, Beth E" userId="09c03546-1d2d-4d82-89e1-bb5e2a2e687b" providerId="ADAL" clId="{42937293-3EF6-4E93-B6A5-9F08606FAED5}" dt="2024-09-08T22:54:52.039" v="66" actId="1035"/>
          <ac:picMkLst>
            <pc:docMk/>
            <pc:sldMk cId="4063485430" sldId="1943"/>
            <ac:picMk id="13" creationId="{129FD8D8-6967-AA8B-DAE5-367DA2B4AF8D}"/>
          </ac:picMkLst>
        </pc:picChg>
        <pc:picChg chg="mod">
          <ac:chgData name="Mundy, Beth E" userId="09c03546-1d2d-4d82-89e1-bb5e2a2e687b" providerId="ADAL" clId="{42937293-3EF6-4E93-B6A5-9F08606FAED5}" dt="2024-09-08T22:54:52.039" v="66" actId="1035"/>
          <ac:picMkLst>
            <pc:docMk/>
            <pc:sldMk cId="4063485430" sldId="1943"/>
            <ac:picMk id="14" creationId="{88A22270-A5EE-BE37-155F-F853311057FD}"/>
          </ac:picMkLst>
        </pc:picChg>
        <pc:extLst>
          <p:ext xmlns:p="http://schemas.openxmlformats.org/presentationml/2006/main" uri="{D6D511B9-2390-475A-947B-AFAB55BFBCF1}">
            <pc226:cmChg xmlns:pc226="http://schemas.microsoft.com/office/powerpoint/2022/06/main/command" chg="del mod">
              <pc226:chgData name="Mundy, Beth E" userId="09c03546-1d2d-4d82-89e1-bb5e2a2e687b" providerId="ADAL" clId="{42937293-3EF6-4E93-B6A5-9F08606FAED5}" dt="2024-09-08T22:55:59.752" v="83"/>
              <pc2:cmMkLst xmlns:pc2="http://schemas.microsoft.com/office/powerpoint/2019/9/main/command">
                <pc:docMk/>
                <pc:sldMk cId="4063485430" sldId="1943"/>
                <pc2:cmMk id="{3403D581-8809-4286-BFAB-CA03F2294D44}"/>
              </pc2:cmMkLst>
            </pc226:cmChg>
            <pc226:cmChg xmlns:pc226="http://schemas.microsoft.com/office/powerpoint/2022/06/main/command" chg="del">
              <pc226:chgData name="Mundy, Beth E" userId="09c03546-1d2d-4d82-89e1-bb5e2a2e687b" providerId="ADAL" clId="{42937293-3EF6-4E93-B6A5-9F08606FAED5}" dt="2024-09-08T22:54:58.924" v="68"/>
              <pc2:cmMkLst xmlns:pc2="http://schemas.microsoft.com/office/powerpoint/2019/9/main/command">
                <pc:docMk/>
                <pc:sldMk cId="4063485430" sldId="1943"/>
                <pc2:cmMk id="{CD0A0EBE-EE6D-4C60-8661-2280A1BFC6AA}"/>
              </pc2:cmMkLst>
            </pc226:cmChg>
          </p:ext>
        </pc:extLst>
      </pc:sldChg>
      <pc:sldChg chg="del">
        <pc:chgData name="Mundy, Beth E" userId="09c03546-1d2d-4d82-89e1-bb5e2a2e687b" providerId="ADAL" clId="{42937293-3EF6-4E93-B6A5-9F08606FAED5}" dt="2024-09-08T22:56:02.536" v="84" actId="47"/>
        <pc:sldMkLst>
          <pc:docMk/>
          <pc:sldMk cId="3678899726" sldId="1944"/>
        </pc:sldMkLst>
      </pc:sldChg>
    </pc:docChg>
  </pc:docChgLst>
  <pc:docChgLst>
    <pc:chgData name="Govind, Niri" userId="18f2d586-d072-4fb8-a3ce-51cb31141b7f" providerId="ADAL" clId="{DAF103B1-D897-4722-BCC0-BD26D6E391A4}"/>
    <pc:docChg chg="">
      <pc:chgData name="Govind, Niri" userId="18f2d586-d072-4fb8-a3ce-51cb31141b7f" providerId="ADAL" clId="{DAF103B1-D897-4722-BCC0-BD26D6E391A4}" dt="2024-09-08T21:52:26.164" v="1"/>
      <pc:docMkLst>
        <pc:docMk/>
      </pc:docMkLst>
      <pc:sldChg chg="modCm">
        <pc:chgData name="Govind, Niri" userId="18f2d586-d072-4fb8-a3ce-51cb31141b7f" providerId="ADAL" clId="{DAF103B1-D897-4722-BCC0-BD26D6E391A4}" dt="2024-09-08T21:52:26.164" v="1"/>
        <pc:sldMkLst>
          <pc:docMk/>
          <pc:sldMk cId="4063485430" sldId="1943"/>
        </pc:sldMkLst>
        <pc:extLst>
          <p:ext xmlns:p="http://schemas.openxmlformats.org/presentationml/2006/main" uri="{D6D511B9-2390-475A-947B-AFAB55BFBCF1}">
            <pc226:cmChg xmlns:pc226="http://schemas.microsoft.com/office/powerpoint/2022/06/main/command" chg="">
              <pc226:chgData name="Govind, Niri" userId="18f2d586-d072-4fb8-a3ce-51cb31141b7f" providerId="ADAL" clId="{DAF103B1-D897-4722-BCC0-BD26D6E391A4}" dt="2024-09-08T21:52:18.696" v="0"/>
              <pc2:cmMkLst xmlns:pc2="http://schemas.microsoft.com/office/powerpoint/2019/9/main/command">
                <pc:docMk/>
                <pc:sldMk cId="4063485430" sldId="1943"/>
                <pc2:cmMk id="{3403D581-8809-4286-BFAB-CA03F2294D44}"/>
              </pc2:cmMkLst>
              <pc226:cmRplyChg chg="add">
                <pc226:chgData name="Govind, Niri" userId="18f2d586-d072-4fb8-a3ce-51cb31141b7f" providerId="ADAL" clId="{DAF103B1-D897-4722-BCC0-BD26D6E391A4}" dt="2024-09-08T21:52:18.696" v="0"/>
                <pc2:cmRplyMkLst xmlns:pc2="http://schemas.microsoft.com/office/powerpoint/2019/9/main/command">
                  <pc:docMk/>
                  <pc:sldMk cId="4063485430" sldId="1943"/>
                  <pc2:cmMk id="{3403D581-8809-4286-BFAB-CA03F2294D44}"/>
                  <pc2:cmRplyMk id="{6C7BBB3C-26FB-4DA8-A51A-BB9001E0E04C}"/>
                </pc2:cmRplyMkLst>
              </pc226:cmRplyChg>
            </pc226:cmChg>
            <pc226:cmChg xmlns:pc226="http://schemas.microsoft.com/office/powerpoint/2022/06/main/command" chg="">
              <pc226:chgData name="Govind, Niri" userId="18f2d586-d072-4fb8-a3ce-51cb31141b7f" providerId="ADAL" clId="{DAF103B1-D897-4722-BCC0-BD26D6E391A4}" dt="2024-09-08T21:52:26.164" v="1"/>
              <pc2:cmMkLst xmlns:pc2="http://schemas.microsoft.com/office/powerpoint/2019/9/main/command">
                <pc:docMk/>
                <pc:sldMk cId="4063485430" sldId="1943"/>
                <pc2:cmMk id="{CD0A0EBE-EE6D-4C60-8661-2280A1BFC6AA}"/>
              </pc2:cmMkLst>
              <pc226:cmRplyChg chg="add">
                <pc226:chgData name="Govind, Niri" userId="18f2d586-d072-4fb8-a3ce-51cb31141b7f" providerId="ADAL" clId="{DAF103B1-D897-4722-BCC0-BD26D6E391A4}" dt="2024-09-08T21:52:26.164" v="1"/>
                <pc2:cmRplyMkLst xmlns:pc2="http://schemas.microsoft.com/office/powerpoint/2019/9/main/command">
                  <pc:docMk/>
                  <pc:sldMk cId="4063485430" sldId="1943"/>
                  <pc2:cmMk id="{CD0A0EBE-EE6D-4C60-8661-2280A1BFC6AA}"/>
                  <pc2:cmRplyMk id="{B7152516-E2FA-4D68-B70A-BEBD251790CB}"/>
                </pc2:cmRplyMkLst>
              </pc226:cmRplyChg>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1"/>
            <a:ext cx="2982380" cy="464900"/>
          </a:xfrm>
          <a:prstGeom prst="rect">
            <a:avLst/>
          </a:prstGeom>
        </p:spPr>
        <p:txBody>
          <a:bodyPr vert="horz" lIns="91847" tIns="45921" rIns="91847" bIns="45921" rtlCol="0"/>
          <a:lstStyle>
            <a:lvl1pPr algn="l">
              <a:defRPr sz="1200"/>
            </a:lvl1pPr>
          </a:lstStyle>
          <a:p>
            <a:endParaRPr lang="en-US"/>
          </a:p>
        </p:txBody>
      </p:sp>
      <p:sp>
        <p:nvSpPr>
          <p:cNvPr id="3" name="Date Placeholder 2"/>
          <p:cNvSpPr>
            <a:spLocks noGrp="1"/>
          </p:cNvSpPr>
          <p:nvPr>
            <p:ph type="dt" sz="quarter" idx="1"/>
          </p:nvPr>
        </p:nvSpPr>
        <p:spPr>
          <a:xfrm>
            <a:off x="3897882" y="11"/>
            <a:ext cx="2982379" cy="464900"/>
          </a:xfrm>
          <a:prstGeom prst="rect">
            <a:avLst/>
          </a:prstGeom>
        </p:spPr>
        <p:txBody>
          <a:bodyPr vert="horz" lIns="91847" tIns="45921" rIns="91847" bIns="45921" rtlCol="0"/>
          <a:lstStyle>
            <a:lvl1pPr algn="r">
              <a:defRPr sz="1200"/>
            </a:lvl1pPr>
          </a:lstStyle>
          <a:p>
            <a:fld id="{B17554D1-967C-4C6D-9F2D-48B3C2720170}" type="datetimeFigureOut">
              <a:rPr lang="en-US" smtClean="0"/>
              <a:t>9/8/2024</a:t>
            </a:fld>
            <a:endParaRPr lang="en-US"/>
          </a:p>
        </p:txBody>
      </p:sp>
      <p:sp>
        <p:nvSpPr>
          <p:cNvPr id="4" name="Footer Placeholder 3"/>
          <p:cNvSpPr>
            <a:spLocks noGrp="1"/>
          </p:cNvSpPr>
          <p:nvPr>
            <p:ph type="ftr" sz="quarter" idx="2"/>
          </p:nvPr>
        </p:nvSpPr>
        <p:spPr>
          <a:xfrm>
            <a:off x="1" y="8829911"/>
            <a:ext cx="2982380" cy="464900"/>
          </a:xfrm>
          <a:prstGeom prst="rect">
            <a:avLst/>
          </a:prstGeom>
        </p:spPr>
        <p:txBody>
          <a:bodyPr vert="horz" lIns="91847" tIns="45921" rIns="91847" bIns="45921" rtlCol="0" anchor="b"/>
          <a:lstStyle>
            <a:lvl1pPr algn="l">
              <a:defRPr sz="1200"/>
            </a:lvl1pPr>
          </a:lstStyle>
          <a:p>
            <a:endParaRPr lang="en-US"/>
          </a:p>
        </p:txBody>
      </p:sp>
      <p:sp>
        <p:nvSpPr>
          <p:cNvPr id="5" name="Slide Number Placeholder 4"/>
          <p:cNvSpPr>
            <a:spLocks noGrp="1"/>
          </p:cNvSpPr>
          <p:nvPr>
            <p:ph type="sldNum" sz="quarter" idx="3"/>
          </p:nvPr>
        </p:nvSpPr>
        <p:spPr>
          <a:xfrm>
            <a:off x="3897882" y="8829911"/>
            <a:ext cx="2982379" cy="464900"/>
          </a:xfrm>
          <a:prstGeom prst="rect">
            <a:avLst/>
          </a:prstGeom>
        </p:spPr>
        <p:txBody>
          <a:bodyPr vert="horz" lIns="91847" tIns="45921" rIns="91847" bIns="45921" rtlCol="0" anchor="b"/>
          <a:lstStyle>
            <a:lvl1pPr algn="r">
              <a:defRPr sz="1200"/>
            </a:lvl1pPr>
          </a:lstStyle>
          <a:p>
            <a:fld id="{AA47E720-93EF-483D-84A7-F39F5B8DBC9A}" type="slidenum">
              <a:rPr lang="en-US" smtClean="0"/>
              <a:t>‹#›</a:t>
            </a:fld>
            <a:endParaRPr lang="en-US"/>
          </a:p>
        </p:txBody>
      </p:sp>
    </p:spTree>
    <p:extLst>
      <p:ext uri="{BB962C8B-B14F-4D97-AF65-F5344CB8AC3E}">
        <p14:creationId xmlns:p14="http://schemas.microsoft.com/office/powerpoint/2010/main" val="3839749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1"/>
            <a:ext cx="2981912" cy="464820"/>
          </a:xfrm>
          <a:prstGeom prst="rect">
            <a:avLst/>
          </a:prstGeom>
        </p:spPr>
        <p:txBody>
          <a:bodyPr vert="horz" lIns="92628" tIns="46311" rIns="92628" bIns="46311"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8353" y="11"/>
            <a:ext cx="2981912" cy="464820"/>
          </a:xfrm>
          <a:prstGeom prst="rect">
            <a:avLst/>
          </a:prstGeom>
        </p:spPr>
        <p:txBody>
          <a:bodyPr vert="horz" lIns="92628" tIns="46311" rIns="92628" bIns="46311" rtlCol="0"/>
          <a:lstStyle>
            <a:lvl1pPr algn="r" fontAlgn="auto">
              <a:spcBef>
                <a:spcPts val="0"/>
              </a:spcBef>
              <a:spcAft>
                <a:spcPts val="0"/>
              </a:spcAft>
              <a:defRPr sz="1200">
                <a:latin typeface="+mn-lt"/>
              </a:defRPr>
            </a:lvl1pPr>
          </a:lstStyle>
          <a:p>
            <a:pPr>
              <a:defRPr/>
            </a:pPr>
            <a:fld id="{36962A90-C2A2-4CDF-8D04-DA2BD430AAAB}" type="datetimeFigureOut">
              <a:rPr lang="en-US"/>
              <a:pPr>
                <a:defRPr/>
              </a:pPr>
              <a:t>9/8/2024</a:t>
            </a:fld>
            <a:endParaRPr lang="en-US"/>
          </a:p>
        </p:txBody>
      </p:sp>
      <p:sp>
        <p:nvSpPr>
          <p:cNvPr id="4" name="Slide Image Placeholder 3"/>
          <p:cNvSpPr>
            <a:spLocks noGrp="1" noRot="1" noChangeAspect="1"/>
          </p:cNvSpPr>
          <p:nvPr>
            <p:ph type="sldImg" idx="2"/>
          </p:nvPr>
        </p:nvSpPr>
        <p:spPr>
          <a:xfrm>
            <a:off x="344488" y="698500"/>
            <a:ext cx="6192837" cy="3484563"/>
          </a:xfrm>
          <a:prstGeom prst="rect">
            <a:avLst/>
          </a:prstGeom>
          <a:noFill/>
          <a:ln w="12700">
            <a:solidFill>
              <a:prstClr val="black"/>
            </a:solidFill>
          </a:ln>
        </p:spPr>
        <p:txBody>
          <a:bodyPr vert="horz" lIns="92628" tIns="46311" rIns="92628" bIns="46311" rtlCol="0" anchor="ctr"/>
          <a:lstStyle/>
          <a:p>
            <a:pPr lvl="0"/>
            <a:endParaRPr lang="en-US" noProof="0"/>
          </a:p>
        </p:txBody>
      </p:sp>
      <p:sp>
        <p:nvSpPr>
          <p:cNvPr id="5" name="Notes Placeholder 4"/>
          <p:cNvSpPr>
            <a:spLocks noGrp="1"/>
          </p:cNvSpPr>
          <p:nvPr>
            <p:ph type="body" sz="quarter" idx="3"/>
          </p:nvPr>
        </p:nvSpPr>
        <p:spPr>
          <a:xfrm>
            <a:off x="688503" y="4415791"/>
            <a:ext cx="5504827" cy="4183380"/>
          </a:xfrm>
          <a:prstGeom prst="rect">
            <a:avLst/>
          </a:prstGeom>
        </p:spPr>
        <p:txBody>
          <a:bodyPr vert="horz" lIns="92628" tIns="46311" rIns="92628" bIns="4631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4" y="8829994"/>
            <a:ext cx="2981912" cy="464820"/>
          </a:xfrm>
          <a:prstGeom prst="rect">
            <a:avLst/>
          </a:prstGeom>
        </p:spPr>
        <p:txBody>
          <a:bodyPr vert="horz" lIns="92628" tIns="46311" rIns="92628" bIns="46311"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8353" y="8829994"/>
            <a:ext cx="2981912" cy="464820"/>
          </a:xfrm>
          <a:prstGeom prst="rect">
            <a:avLst/>
          </a:prstGeom>
        </p:spPr>
        <p:txBody>
          <a:bodyPr vert="horz" lIns="92628" tIns="46311" rIns="92628" bIns="46311" rtlCol="0" anchor="b"/>
          <a:lstStyle>
            <a:lvl1pPr algn="r" fontAlgn="auto">
              <a:spcBef>
                <a:spcPts val="0"/>
              </a:spcBef>
              <a:spcAft>
                <a:spcPts val="0"/>
              </a:spcAft>
              <a:defRPr sz="1200">
                <a:latin typeface="+mn-lt"/>
              </a:defRPr>
            </a:lvl1pPr>
          </a:lstStyle>
          <a:p>
            <a:pPr>
              <a:defRPr/>
            </a:pPr>
            <a:fld id="{F876D4B8-3D7E-42E7-AF06-6D9133F7F081}" type="slidenum">
              <a:rPr lang="en-US"/>
              <a:pPr>
                <a:defRPr/>
              </a:pPr>
              <a:t>‹#›</a:t>
            </a:fld>
            <a:endParaRPr lang="en-US"/>
          </a:p>
        </p:txBody>
      </p:sp>
    </p:spTree>
    <p:extLst>
      <p:ext uri="{BB962C8B-B14F-4D97-AF65-F5344CB8AC3E}">
        <p14:creationId xmlns:p14="http://schemas.microsoft.com/office/powerpoint/2010/main" val="1014026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Arial"/>
                <a:ea typeface="+mn-ea"/>
                <a:cs typeface="Arial"/>
              </a:rPr>
              <a:t>1-2 paragraph description of highlight</a:t>
            </a:r>
            <a:r>
              <a:rPr kumimoji="0" lang="en-US" sz="1800" b="0" i="0" u="none" strike="noStrike" kern="1200" cap="none" spc="0" normalizeH="0" baseline="0" noProof="0" dirty="0">
                <a:ln>
                  <a:noFill/>
                </a:ln>
                <a:solidFill>
                  <a:prstClr val="black"/>
                </a:solidFill>
                <a:effectLst/>
                <a:uLnTx/>
                <a:uFillTx/>
                <a:latin typeface="Arial"/>
                <a:ea typeface="+mn-ea"/>
                <a:cs typeface="Arial"/>
              </a:rPr>
              <a:t> – </a:t>
            </a:r>
            <a:r>
              <a:rPr lang="en-US" sz="1800" b="0" i="0" dirty="0">
                <a:solidFill>
                  <a:srgbClr val="000000"/>
                </a:solidFill>
                <a:effectLst/>
                <a:latin typeface="Calibri" panose="020F0502020204030204" pitchFamily="34" charset="0"/>
                <a:cs typeface="Calibri" panose="020F0502020204030204" pitchFamily="34" charset="0"/>
              </a:rPr>
              <a:t>The Center for Many-Body Methods, Spectroscopies, and Dynamics for Molecular Polaritonic Systems (MAPOL), along with the Molecular Science Software Institute (</a:t>
            </a:r>
            <a:r>
              <a:rPr lang="en-US" sz="1800" b="0" i="0" dirty="0" err="1">
                <a:solidFill>
                  <a:srgbClr val="000000"/>
                </a:solidFill>
                <a:effectLst/>
                <a:latin typeface="Calibri" panose="020F0502020204030204" pitchFamily="34" charset="0"/>
                <a:cs typeface="Calibri" panose="020F0502020204030204" pitchFamily="34" charset="0"/>
              </a:rPr>
              <a:t>MolSSI</a:t>
            </a:r>
            <a:r>
              <a:rPr lang="en-US" sz="1800" b="0" i="0" dirty="0">
                <a:solidFill>
                  <a:srgbClr val="000000"/>
                </a:solidFill>
                <a:effectLst/>
                <a:latin typeface="Calibri" panose="020F0502020204030204" pitchFamily="34" charset="0"/>
                <a:cs typeface="Calibri" panose="020F0502020204030204" pitchFamily="34" charset="0"/>
              </a:rPr>
              <a:t>) and the Department of Chemistry at </a:t>
            </a:r>
            <a:r>
              <a:rPr lang="en-US" sz="1800" b="0" i="0" dirty="0">
                <a:solidFill>
                  <a:srgbClr val="000000"/>
                </a:solidFill>
                <a:effectLst/>
                <a:latin typeface="+mj-lt"/>
                <a:cs typeface="Calibri" panose="020F0502020204030204" pitchFamily="34" charset="0"/>
              </a:rPr>
              <a:t>the University of North Carolina at Charlotte (UNC Charlotte)</a:t>
            </a:r>
            <a:r>
              <a:rPr lang="en-US" sz="1800" b="0" i="0" dirty="0">
                <a:solidFill>
                  <a:srgbClr val="000000"/>
                </a:solidFill>
                <a:effectLst/>
                <a:latin typeface="Calibri" panose="020F0502020204030204" pitchFamily="34" charset="0"/>
                <a:cs typeface="Calibri" panose="020F0502020204030204" pitchFamily="34" charset="0"/>
              </a:rPr>
              <a:t>, hosted a free workshop on computational chemistry.  </a:t>
            </a:r>
            <a:r>
              <a:rPr lang="en-US" sz="1800" b="0" i="0" u="none" strike="noStrike" dirty="0">
                <a:solidFill>
                  <a:srgbClr val="222222"/>
                </a:solidFill>
                <a:effectLst/>
                <a:latin typeface="Arial" panose="020B0604020202020204" pitchFamily="34" charset="0"/>
              </a:rPr>
              <a:t>This 1-week intensive workshop targeting undergraduates in the physical sciences and engineering was held between June 3-7 2024 at UNC Charlotte. It included several days introducing basic programming skills in Python and several days developing and applying a computer model of nanoscale systems known as molecular polaritons. The financial support of MAPOL and </a:t>
            </a:r>
            <a:r>
              <a:rPr lang="en-US" sz="1800" b="0" i="0" u="none" strike="noStrike" dirty="0" err="1">
                <a:solidFill>
                  <a:srgbClr val="222222"/>
                </a:solidFill>
                <a:effectLst/>
                <a:latin typeface="Arial" panose="020B0604020202020204" pitchFamily="34" charset="0"/>
              </a:rPr>
              <a:t>MolSSI</a:t>
            </a:r>
            <a:r>
              <a:rPr lang="en-US" sz="1800" b="0" i="0" u="none" strike="noStrike" dirty="0">
                <a:solidFill>
                  <a:srgbClr val="222222"/>
                </a:solidFill>
                <a:effectLst/>
                <a:latin typeface="Arial" panose="020B0604020202020204" pitchFamily="34" charset="0"/>
              </a:rPr>
              <a:t> covered room and board for all participants and enabled the planning team to bring instructors and expert speakers from across the country to participate in the workshop.</a:t>
            </a:r>
            <a:endParaRPr lang="en-US" sz="1800" b="1" i="0" u="none" strike="noStrike" dirty="0">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800" b="1" i="0" u="none" strike="noStrike" dirty="0">
              <a:solidFill>
                <a:srgbClr val="000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mn-lt"/>
                <a:ea typeface="+mn-ea"/>
                <a:cs typeface="+mn-cs"/>
              </a:rPr>
              <a:t>Acknowledgements</a:t>
            </a:r>
            <a:r>
              <a:rPr kumimoji="0" lang="en-US" sz="1800" b="0" i="0" u="none" strike="noStrike" kern="1200" cap="none" spc="0" normalizeH="0" baseline="0" noProof="0" dirty="0">
                <a:ln>
                  <a:noFill/>
                </a:ln>
                <a:solidFill>
                  <a:prstClr val="black"/>
                </a:solidFill>
                <a:effectLst/>
                <a:uLnTx/>
                <a:uFillTx/>
                <a:latin typeface="+mn-lt"/>
                <a:ea typeface="+mn-ea"/>
                <a:cs typeface="+mn-cs"/>
              </a:rPr>
              <a:t> – </a:t>
            </a:r>
            <a:r>
              <a:rPr lang="en-US" b="0" i="0" dirty="0">
                <a:solidFill>
                  <a:srgbClr val="000000"/>
                </a:solidFill>
                <a:effectLst/>
                <a:latin typeface="Roboto" panose="02000000000000000000" pitchFamily="2" charset="0"/>
              </a:rPr>
              <a:t>The organizers of this workshop acknowledge support from the Center for Many-Body Methods, Spectroscopies, and Dynamics for Molecular Polaritonic Systems (MAPOL) under FWP 79715, which is funded as part of the Computational Chemical Sciences (CCS) program by the U.S. Department of Energy, Office of Science, Office of Basic Energy Sciences, Division of Chemical Sciences, Geosciences and Biosciences at Pacific Northwest National Laboratory (PNNL). PNNL is a multi-program national laboratory operated by Battelle Memorial Institute for the United States Department of Energy under DOE contract number DE-AC05-76RL1830.</a:t>
            </a:r>
            <a:endParaRPr lang="en-US" dirty="0"/>
          </a:p>
        </p:txBody>
      </p:sp>
      <p:sp>
        <p:nvSpPr>
          <p:cNvPr id="4" name="Slide Number Placeholder 3"/>
          <p:cNvSpPr>
            <a:spLocks noGrp="1"/>
          </p:cNvSpPr>
          <p:nvPr>
            <p:ph type="sldNum" sz="quarter" idx="5"/>
          </p:nvPr>
        </p:nvSpPr>
        <p:spPr/>
        <p:txBody>
          <a:bodyPr/>
          <a:lstStyle/>
          <a:p>
            <a:pPr>
              <a:defRPr/>
            </a:pPr>
            <a:fld id="{F876D4B8-3D7E-42E7-AF06-6D9133F7F081}" type="slidenum">
              <a:rPr lang="en-US" smtClean="0"/>
              <a:pPr>
                <a:defRPr/>
              </a:pPr>
              <a:t>1</a:t>
            </a:fld>
            <a:endParaRPr lang="en-US"/>
          </a:p>
        </p:txBody>
      </p:sp>
    </p:spTree>
    <p:extLst>
      <p:ext uri="{BB962C8B-B14F-4D97-AF65-F5344CB8AC3E}">
        <p14:creationId xmlns:p14="http://schemas.microsoft.com/office/powerpoint/2010/main" val="1139417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243839" y="182879"/>
            <a:ext cx="11704320" cy="6492240"/>
          </a:xfrm>
          <a:prstGeom prst="rect">
            <a:avLst/>
          </a:prstGeom>
          <a:blipFill>
            <a:blip r:embed="rId2">
              <a:extLst>
                <a:ext uri="{28A0092B-C50C-407E-A947-70E740481C1C}">
                  <a14:useLocalDpi xmlns:a14="http://schemas.microsoft.com/office/drawing/2010/main" val="0"/>
                </a:ext>
              </a:extLst>
            </a:blip>
            <a:stretch>
              <a:fillRect/>
            </a:stretch>
          </a:bli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1656819"/>
            <a:ext cx="9966960" cy="2076983"/>
          </a:xfrm>
        </p:spPr>
        <p:txBody>
          <a:bodyPr anchor="b">
            <a:normAutofit/>
          </a:bodyPr>
          <a:lstStyle>
            <a:lvl1pPr algn="ctr">
              <a:lnSpc>
                <a:spcPct val="85000"/>
              </a:lnSpc>
              <a:defRPr sz="4800" b="1" cap="none"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709531" y="3869638"/>
            <a:ext cx="8767860"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p>
        </p:txBody>
      </p:sp>
      <p:cxnSp>
        <p:nvCxnSpPr>
          <p:cNvPr id="8" name="Straight Connector 7"/>
          <p:cNvCxnSpPr/>
          <p:nvPr/>
        </p:nvCxnSpPr>
        <p:spPr>
          <a:xfrm>
            <a:off x="1978662"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310640" y="586505"/>
            <a:ext cx="5565639" cy="935227"/>
          </a:xfrm>
          <a:prstGeom prst="rect">
            <a:avLst/>
          </a:prstGeom>
        </p:spPr>
      </p:pic>
      <p:sp>
        <p:nvSpPr>
          <p:cNvPr id="13" name="Text Placeholder 12"/>
          <p:cNvSpPr>
            <a:spLocks noGrp="1"/>
          </p:cNvSpPr>
          <p:nvPr>
            <p:ph type="body" sz="quarter" idx="13"/>
          </p:nvPr>
        </p:nvSpPr>
        <p:spPr>
          <a:xfrm>
            <a:off x="1710268" y="5257801"/>
            <a:ext cx="8767233" cy="1417319"/>
          </a:xfrm>
        </p:spPr>
        <p:txBody>
          <a:bodyPr anchor="ctr">
            <a:normAutofit/>
          </a:bodyPr>
          <a:lstStyle>
            <a:lvl1pPr marL="34290" indent="0" algn="ctr">
              <a:buNone/>
              <a:defRPr sz="1800" i="1">
                <a:solidFill>
                  <a:schemeClr val="accent2">
                    <a:lumMod val="60000"/>
                    <a:lumOff val="40000"/>
                  </a:schemeClr>
                </a:solidFill>
              </a:defRPr>
            </a:lvl1pPr>
          </a:lstStyle>
          <a:p>
            <a:pPr lvl="0"/>
            <a:r>
              <a:rPr lang="en-US" dirty="0"/>
              <a:t>Click to edit Master text styles</a:t>
            </a:r>
          </a:p>
        </p:txBody>
      </p:sp>
    </p:spTree>
    <p:extLst>
      <p:ext uri="{BB962C8B-B14F-4D97-AF65-F5344CB8AC3E}">
        <p14:creationId xmlns:p14="http://schemas.microsoft.com/office/powerpoint/2010/main" val="22633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77952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8812" y="1069850"/>
            <a:ext cx="5676937" cy="5065906"/>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43000" y="2834639"/>
            <a:ext cx="3779520" cy="3301117"/>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6CA2777-A89F-4130-B308-73BB65955918}" type="slidenum">
              <a:rPr lang="en-US" smtClean="0"/>
              <a:pPr/>
              <a:t>‹#›</a:t>
            </a:fld>
            <a:endParaRPr lang="en-US" dirty="0"/>
          </a:p>
        </p:txBody>
      </p:sp>
      <p:sp>
        <p:nvSpPr>
          <p:cNvPr id="8" name="Title 1">
            <a:extLst>
              <a:ext uri="{FF2B5EF4-FFF2-40B4-BE49-F238E27FC236}">
                <a16:creationId xmlns:a16="http://schemas.microsoft.com/office/drawing/2014/main" id="{9EC3F3F8-FB97-4CA2-B020-4BFF49CE1262}"/>
              </a:ext>
            </a:extLst>
          </p:cNvPr>
          <p:cNvSpPr txBox="1">
            <a:spLocks/>
          </p:cNvSpPr>
          <p:nvPr/>
        </p:nvSpPr>
        <p:spPr>
          <a:xfrm>
            <a:off x="225779" y="3"/>
            <a:ext cx="11787327" cy="90252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kern="1200">
                <a:solidFill>
                  <a:schemeClr val="bg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91830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nk Slide">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1F062FA-AF45-4321-8D16-B5AE092183F5}"/>
              </a:ext>
            </a:extLst>
          </p:cNvPr>
          <p:cNvSpPr>
            <a:spLocks noGrp="1"/>
          </p:cNvSpPr>
          <p:nvPr>
            <p:ph type="sldNum" sz="quarter" idx="12"/>
          </p:nvPr>
        </p:nvSpPr>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128169532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7" name="Rectangle 6"/>
          <p:cNvSpPr/>
          <p:nvPr/>
        </p:nvSpPr>
        <p:spPr>
          <a:xfrm>
            <a:off x="243839" y="182879"/>
            <a:ext cx="11704320" cy="6492240"/>
          </a:xfrm>
          <a:prstGeom prst="rect">
            <a:avLst/>
          </a:prstGeom>
          <a:blipFill>
            <a:blip r:embed="rId2">
              <a:extLst>
                <a:ext uri="{28A0092B-C50C-407E-A947-70E740481C1C}">
                  <a14:useLocalDpi xmlns:a14="http://schemas.microsoft.com/office/drawing/2010/main" val="0"/>
                </a:ext>
              </a:extLst>
            </a:blip>
            <a:stretch>
              <a:fillRect/>
            </a:stretch>
          </a:blip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p:cNvPicPr>
          <p:nvPr/>
        </p:nvPicPr>
        <p:blipFill>
          <a:blip r:embed="rId3" cstate="print">
            <a:extLst>
              <a:ext uri="{28A0092B-C50C-407E-A947-70E740481C1C}">
                <a14:useLocalDpi xmlns:a14="http://schemas.microsoft.com/office/drawing/2010/main"/>
              </a:ext>
            </a:extLst>
          </a:blip>
          <a:stretch>
            <a:fillRect/>
          </a:stretch>
        </p:blipFill>
        <p:spPr>
          <a:xfrm>
            <a:off x="2283536" y="2788248"/>
            <a:ext cx="7624925" cy="1281502"/>
          </a:xfrm>
          <a:prstGeom prst="rect">
            <a:avLst/>
          </a:prstGeom>
        </p:spPr>
      </p:pic>
    </p:spTree>
    <p:extLst>
      <p:ext uri="{BB962C8B-B14F-4D97-AF65-F5344CB8AC3E}">
        <p14:creationId xmlns:p14="http://schemas.microsoft.com/office/powerpoint/2010/main" val="307783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6000" b="1" cap="none"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1800">
                <a:solidFill>
                  <a:schemeClr val="accent1">
                    <a:lumMod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56929663-6CA7-4931-8F5D-849FE6A4CD44}" type="slidenum">
              <a:rPr lang="en-US" smtClean="0"/>
              <a:pPr>
                <a:defRPr/>
              </a:pPr>
              <a:t>‹#›</a:t>
            </a:fld>
            <a:endParaRPr lang="en-US"/>
          </a:p>
        </p:txBody>
      </p:sp>
      <p:cxnSp>
        <p:nvCxnSpPr>
          <p:cNvPr id="7" name="Straight Connector 6"/>
          <p:cNvCxnSpPr/>
          <p:nvPr/>
        </p:nvCxnSpPr>
        <p:spPr>
          <a:xfrm>
            <a:off x="1981202"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96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623035" y="1017332"/>
            <a:ext cx="11390071" cy="5221425"/>
          </a:xfrm>
        </p:spPr>
        <p:txBody>
          <a:bodyPr/>
          <a:lstStyle>
            <a:lvl1pPr>
              <a:spcBef>
                <a:spcPts val="1000"/>
              </a:spcBef>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p:cNvSpPr>
            <a:spLocks noGrp="1"/>
          </p:cNvSpPr>
          <p:nvPr>
            <p:ph type="sldNum" sz="quarter" idx="12"/>
          </p:nvPr>
        </p:nvSpPr>
        <p:spPr/>
        <p:txBody>
          <a:bodyPr/>
          <a:lstStyle/>
          <a:p>
            <a:fld id="{26CA2777-A89F-4130-B308-73BB65955918}" type="slidenum">
              <a:rPr lang="en-US" smtClean="0"/>
              <a:pPr/>
              <a:t>‹#›</a:t>
            </a:fld>
            <a:endParaRPr lang="en-US"/>
          </a:p>
        </p:txBody>
      </p:sp>
    </p:spTree>
    <p:extLst>
      <p:ext uri="{BB962C8B-B14F-4D97-AF65-F5344CB8AC3E}">
        <p14:creationId xmlns:p14="http://schemas.microsoft.com/office/powerpoint/2010/main" val="254288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No Footer">
    <p:spTree>
      <p:nvGrpSpPr>
        <p:cNvPr id="1" name=""/>
        <p:cNvGrpSpPr/>
        <p:nvPr/>
      </p:nvGrpSpPr>
      <p:grpSpPr>
        <a:xfrm>
          <a:off x="0" y="0"/>
          <a:ext cx="0" cy="0"/>
          <a:chOff x="0" y="0"/>
          <a:chExt cx="0" cy="0"/>
        </a:xfrm>
      </p:grpSpPr>
      <p:sp>
        <p:nvSpPr>
          <p:cNvPr id="4" name="Rectangle 3"/>
          <p:cNvSpPr/>
          <p:nvPr/>
        </p:nvSpPr>
        <p:spPr>
          <a:xfrm>
            <a:off x="0" y="6127846"/>
            <a:ext cx="12192000" cy="730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3035" y="1017332"/>
            <a:ext cx="11390071" cy="5601833"/>
          </a:xfrm>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436808" y="6619164"/>
            <a:ext cx="576296" cy="231440"/>
          </a:xfrm>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1875886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Small Header No Footer">
    <p:spTree>
      <p:nvGrpSpPr>
        <p:cNvPr id="1" name=""/>
        <p:cNvGrpSpPr/>
        <p:nvPr/>
      </p:nvGrpSpPr>
      <p:grpSpPr>
        <a:xfrm>
          <a:off x="0" y="0"/>
          <a:ext cx="0" cy="0"/>
          <a:chOff x="0" y="0"/>
          <a:chExt cx="0" cy="0"/>
        </a:xfrm>
      </p:grpSpPr>
      <p:sp>
        <p:nvSpPr>
          <p:cNvPr id="4" name="Rectangle 3"/>
          <p:cNvSpPr/>
          <p:nvPr/>
        </p:nvSpPr>
        <p:spPr>
          <a:xfrm>
            <a:off x="0" y="6127846"/>
            <a:ext cx="12192000" cy="730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 name="Title 1"/>
          <p:cNvSpPr>
            <a:spLocks noGrp="1"/>
          </p:cNvSpPr>
          <p:nvPr>
            <p:ph type="title"/>
          </p:nvPr>
        </p:nvSpPr>
        <p:spPr>
          <a:xfrm>
            <a:off x="225779" y="3"/>
            <a:ext cx="11787327" cy="577564"/>
          </a:xfrm>
        </p:spPr>
        <p:txBody>
          <a:bodyPr/>
          <a:lstStyle>
            <a:lvl1pPr>
              <a:defRPr sz="3600"/>
            </a:lvl1pPr>
          </a:lstStyle>
          <a:p>
            <a:r>
              <a:rPr lang="en-US"/>
              <a:t>Click to edit Master title style</a:t>
            </a:r>
            <a:endParaRPr lang="en-US" dirty="0"/>
          </a:p>
        </p:txBody>
      </p:sp>
      <p:grpSp>
        <p:nvGrpSpPr>
          <p:cNvPr id="14" name="Group 13"/>
          <p:cNvGrpSpPr/>
          <p:nvPr/>
        </p:nvGrpSpPr>
        <p:grpSpPr>
          <a:xfrm>
            <a:off x="1" y="7702"/>
            <a:ext cx="12192001" cy="6858063"/>
            <a:chOff x="0" y="7701"/>
            <a:chExt cx="9144001" cy="6858063"/>
          </a:xfrm>
        </p:grpSpPr>
        <p:sp>
          <p:nvSpPr>
            <p:cNvPr id="15" name="Right Triangle 14"/>
            <p:cNvSpPr/>
            <p:nvPr/>
          </p:nvSpPr>
          <p:spPr>
            <a:xfrm rot="10800000">
              <a:off x="8676725" y="5968741"/>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16" name="Right Triangle 15"/>
            <p:cNvSpPr/>
            <p:nvPr/>
          </p:nvSpPr>
          <p:spPr>
            <a:xfrm rot="10800000">
              <a:off x="2825194" y="5776157"/>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17" name="Group 16"/>
            <p:cNvGrpSpPr/>
            <p:nvPr/>
          </p:nvGrpSpPr>
          <p:grpSpPr>
            <a:xfrm>
              <a:off x="0" y="7701"/>
              <a:ext cx="9144001" cy="6665477"/>
              <a:chOff x="0" y="7701"/>
              <a:chExt cx="9144001" cy="6665477"/>
            </a:xfrm>
          </p:grpSpPr>
          <p:sp>
            <p:nvSpPr>
              <p:cNvPr id="18" name="Rectangle 17"/>
              <p:cNvSpPr/>
              <p:nvPr/>
            </p:nvSpPr>
            <p:spPr>
              <a:xfrm flipV="1">
                <a:off x="3292469" y="6096000"/>
                <a:ext cx="5851531" cy="57717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9" name="Right Triangle 18"/>
              <p:cNvSpPr/>
              <p:nvPr/>
            </p:nvSpPr>
            <p:spPr>
              <a:xfrm flipH="1">
                <a:off x="8676725" y="7701"/>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0" name="Right Triangle 19"/>
              <p:cNvSpPr/>
              <p:nvPr/>
            </p:nvSpPr>
            <p:spPr>
              <a:xfrm flipH="1">
                <a:off x="1" y="902526"/>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
            <p:nvSpPr>
              <p:cNvPr id="21" name="Rectangle 20"/>
              <p:cNvSpPr/>
              <p:nvPr/>
            </p:nvSpPr>
            <p:spPr>
              <a:xfrm>
                <a:off x="0" y="1787093"/>
                <a:ext cx="9144000" cy="444632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0" y="597965"/>
                <a:ext cx="9144001" cy="55107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grpSp>
      </p:grpSp>
      <p:cxnSp>
        <p:nvCxnSpPr>
          <p:cNvPr id="25" name="Straight Connector 24"/>
          <p:cNvCxnSpPr/>
          <p:nvPr/>
        </p:nvCxnSpPr>
        <p:spPr>
          <a:xfrm flipH="1">
            <a:off x="1" y="593401"/>
            <a:ext cx="11780713" cy="0"/>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1787949" y="2393"/>
            <a:ext cx="408044" cy="587485"/>
          </a:xfrm>
          <a:prstGeom prst="line">
            <a:avLst/>
          </a:prstGeom>
          <a:ln cap="rnd"/>
        </p:spPr>
        <p:style>
          <a:lnRef idx="2">
            <a:schemeClr val="accent2"/>
          </a:lnRef>
          <a:fillRef idx="0">
            <a:schemeClr val="accent2"/>
          </a:fillRef>
          <a:effectRef idx="1">
            <a:schemeClr val="accent2"/>
          </a:effectRef>
          <a:fontRef idx="minor">
            <a:schemeClr val="tx1"/>
          </a:fontRef>
        </p:style>
      </p:cxnSp>
      <p:sp>
        <p:nvSpPr>
          <p:cNvPr id="9" name="Slide Number Placeholder 8"/>
          <p:cNvSpPr>
            <a:spLocks noGrp="1"/>
          </p:cNvSpPr>
          <p:nvPr>
            <p:ph type="sldNum" sz="quarter" idx="12"/>
          </p:nvPr>
        </p:nvSpPr>
        <p:spPr>
          <a:xfrm>
            <a:off x="11436808" y="6619164"/>
            <a:ext cx="576296" cy="231440"/>
          </a:xfrm>
        </p:spPr>
        <p:txBody>
          <a:bodyPr/>
          <a:lstStyle>
            <a:lvl1pPr>
              <a:defRPr>
                <a:solidFill>
                  <a:schemeClr val="accent1">
                    <a:lumMod val="75000"/>
                  </a:schemeClr>
                </a:solidFill>
              </a:defRPr>
            </a:lvl1pPr>
          </a:lstStyle>
          <a:p>
            <a:fld id="{600448BA-62AF-4340-AB5F-316C0E06117B}" type="slidenum">
              <a:rPr lang="en-US" smtClean="0">
                <a:solidFill>
                  <a:srgbClr val="0F3F66"/>
                </a:solidFill>
              </a:rPr>
              <a:pPr/>
              <a:t>‹#›</a:t>
            </a:fld>
            <a:endParaRPr lang="en-US" dirty="0">
              <a:solidFill>
                <a:srgbClr val="0F3F66"/>
              </a:solidFill>
            </a:endParaRPr>
          </a:p>
        </p:txBody>
      </p:sp>
      <p:sp>
        <p:nvSpPr>
          <p:cNvPr id="3" name="Content Placeholder 2"/>
          <p:cNvSpPr>
            <a:spLocks noGrp="1"/>
          </p:cNvSpPr>
          <p:nvPr>
            <p:ph idx="1"/>
          </p:nvPr>
        </p:nvSpPr>
        <p:spPr>
          <a:xfrm>
            <a:off x="623035" y="749296"/>
            <a:ext cx="11390071" cy="5869869"/>
          </a:xfrm>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249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30306" y="1277471"/>
            <a:ext cx="5467574" cy="4803289"/>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1277471"/>
            <a:ext cx="5592694" cy="4803289"/>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1013064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54716" y="1031624"/>
            <a:ext cx="5468112"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4716" y="1808546"/>
            <a:ext cx="5468112" cy="4293738"/>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031624"/>
            <a:ext cx="5468112"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69173" y="1808864"/>
            <a:ext cx="5468112" cy="4293738"/>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43072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26CA2777-A89F-4130-B308-73BB65955918}" type="slidenum">
              <a:rPr lang="en-US" smtClean="0"/>
              <a:pPr/>
              <a:t>‹#›</a:t>
            </a:fld>
            <a:endParaRPr lang="en-US" dirty="0"/>
          </a:p>
        </p:txBody>
      </p:sp>
    </p:spTree>
    <p:extLst>
      <p:ext uri="{BB962C8B-B14F-4D97-AF65-F5344CB8AC3E}">
        <p14:creationId xmlns:p14="http://schemas.microsoft.com/office/powerpoint/2010/main" val="395907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77952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5505753" y="1097280"/>
            <a:ext cx="5532851" cy="50252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779520" cy="3287864"/>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26CA2777-A89F-4130-B308-73BB65955918}" type="slidenum">
              <a:rPr lang="en-US" smtClean="0"/>
              <a:pPr/>
              <a:t>‹#›</a:t>
            </a:fld>
            <a:endParaRPr lang="en-US" dirty="0"/>
          </a:p>
        </p:txBody>
      </p:sp>
      <p:sp>
        <p:nvSpPr>
          <p:cNvPr id="8" name="Title 1">
            <a:extLst>
              <a:ext uri="{FF2B5EF4-FFF2-40B4-BE49-F238E27FC236}">
                <a16:creationId xmlns:a16="http://schemas.microsoft.com/office/drawing/2014/main" id="{FB37B8B0-5783-417D-8EB4-D2892ACD842A}"/>
              </a:ext>
            </a:extLst>
          </p:cNvPr>
          <p:cNvSpPr txBox="1">
            <a:spLocks/>
          </p:cNvSpPr>
          <p:nvPr/>
        </p:nvSpPr>
        <p:spPr>
          <a:xfrm>
            <a:off x="225779" y="3"/>
            <a:ext cx="11787327" cy="90252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600" kern="1200">
                <a:solidFill>
                  <a:schemeClr val="bg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79528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75000"/>
              </a:schemeClr>
            </a:gs>
            <a:gs pos="74000">
              <a:schemeClr val="accent1"/>
            </a:gs>
            <a:gs pos="83000">
              <a:schemeClr val="accent1">
                <a:lumMod val="60000"/>
                <a:lumOff val="40000"/>
              </a:schemeClr>
            </a:gs>
            <a:gs pos="100000">
              <a:schemeClr val="accent1">
                <a:lumMod val="75000"/>
              </a:schemeClr>
            </a:gs>
          </a:gsLst>
          <a:lin ang="1200000" scaled="0"/>
        </a:gradFill>
        <a:effectLst/>
      </p:bgPr>
    </p:bg>
    <p:spTree>
      <p:nvGrpSpPr>
        <p:cNvPr id="1" name=""/>
        <p:cNvGrpSpPr/>
        <p:nvPr/>
      </p:nvGrpSpPr>
      <p:grpSpPr>
        <a:xfrm>
          <a:off x="0" y="0"/>
          <a:ext cx="0" cy="0"/>
          <a:chOff x="0" y="0"/>
          <a:chExt cx="0" cy="0"/>
        </a:xfrm>
      </p:grpSpPr>
      <p:grpSp>
        <p:nvGrpSpPr>
          <p:cNvPr id="14" name="Group 13"/>
          <p:cNvGrpSpPr/>
          <p:nvPr userDrawn="1"/>
        </p:nvGrpSpPr>
        <p:grpSpPr>
          <a:xfrm>
            <a:off x="1" y="7702"/>
            <a:ext cx="12192001" cy="6858063"/>
            <a:chOff x="0" y="7701"/>
            <a:chExt cx="9144001" cy="6858063"/>
          </a:xfrm>
        </p:grpSpPr>
        <p:sp>
          <p:nvSpPr>
            <p:cNvPr id="20" name="Right Triangle 19"/>
            <p:cNvSpPr/>
            <p:nvPr/>
          </p:nvSpPr>
          <p:spPr>
            <a:xfrm rot="10800000">
              <a:off x="8676725" y="5968741"/>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ight Triangle 18"/>
            <p:cNvSpPr/>
            <p:nvPr/>
          </p:nvSpPr>
          <p:spPr>
            <a:xfrm rot="10800000">
              <a:off x="2825194" y="5776157"/>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7"/>
            <p:cNvGrpSpPr/>
            <p:nvPr/>
          </p:nvGrpSpPr>
          <p:grpSpPr>
            <a:xfrm>
              <a:off x="0" y="7701"/>
              <a:ext cx="9144001" cy="6858063"/>
              <a:chOff x="0" y="7701"/>
              <a:chExt cx="9144001" cy="6858063"/>
            </a:xfrm>
          </p:grpSpPr>
          <p:sp>
            <p:nvSpPr>
              <p:cNvPr id="13" name="Rectangle 12"/>
              <p:cNvSpPr/>
              <p:nvPr/>
            </p:nvSpPr>
            <p:spPr>
              <a:xfrm flipV="1">
                <a:off x="3292469" y="6096000"/>
                <a:ext cx="5851531" cy="57717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8" name="Right Triangle 17"/>
              <p:cNvSpPr/>
              <p:nvPr/>
            </p:nvSpPr>
            <p:spPr>
              <a:xfrm flipH="1">
                <a:off x="8676725" y="7701"/>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ight Triangle 9"/>
              <p:cNvSpPr/>
              <p:nvPr/>
            </p:nvSpPr>
            <p:spPr>
              <a:xfrm flipH="1">
                <a:off x="1" y="902526"/>
                <a:ext cx="467275" cy="89702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0" y="1787093"/>
                <a:ext cx="9144000" cy="4446321"/>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467276" y="902527"/>
                <a:ext cx="8676725" cy="51934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p:cNvCxnSpPr>
                <a:cxnSpLocks/>
                <a:endCxn id="20" idx="0"/>
              </p:cNvCxnSpPr>
              <p:nvPr/>
            </p:nvCxnSpPr>
            <p:spPr>
              <a:xfrm>
                <a:off x="9034983" y="6670981"/>
                <a:ext cx="109017" cy="194783"/>
              </a:xfrm>
              <a:prstGeom prst="line">
                <a:avLst/>
              </a:prstGeom>
              <a:ln cap="rnd"/>
              <a:effectLst>
                <a:outerShdw blurRad="38100" dist="25400" dir="16200000" rotWithShape="0">
                  <a:srgbClr val="000000">
                    <a:alpha val="28000"/>
                  </a:srgbClr>
                </a:outerShdw>
              </a:effectLst>
            </p:spPr>
            <p:style>
              <a:lnRef idx="2">
                <a:schemeClr val="accent2"/>
              </a:lnRef>
              <a:fillRef idx="0">
                <a:schemeClr val="accent2"/>
              </a:fillRef>
              <a:effectRef idx="1">
                <a:schemeClr val="accent2"/>
              </a:effectRef>
              <a:fontRef idx="minor">
                <a:schemeClr val="tx1"/>
              </a:fontRef>
            </p:style>
          </p:cxnSp>
          <p:cxnSp>
            <p:nvCxnSpPr>
              <p:cNvPr id="26" name="Straight Connector 25"/>
              <p:cNvCxnSpPr>
                <a:cxnSpLocks/>
                <a:stCxn id="19" idx="0"/>
              </p:cNvCxnSpPr>
              <p:nvPr/>
            </p:nvCxnSpPr>
            <p:spPr>
              <a:xfrm flipH="1" flipV="1">
                <a:off x="3058832" y="6235098"/>
                <a:ext cx="233637" cy="438082"/>
              </a:xfrm>
              <a:prstGeom prst="line">
                <a:avLst/>
              </a:prstGeom>
              <a:ln cap="rnd"/>
              <a:effectLst>
                <a:outerShdw blurRad="38100" dist="25400" dir="16200000" rotWithShape="0">
                  <a:srgbClr val="000000">
                    <a:alpha val="28000"/>
                  </a:srgbClr>
                </a:outerShdw>
              </a:effectLst>
            </p:spPr>
            <p:style>
              <a:lnRef idx="2">
                <a:schemeClr val="accent2"/>
              </a:lnRef>
              <a:fillRef idx="0">
                <a:schemeClr val="accent2"/>
              </a:fillRef>
              <a:effectRef idx="1">
                <a:schemeClr val="accent2"/>
              </a:effectRef>
              <a:fontRef idx="minor">
                <a:schemeClr val="tx1"/>
              </a:fontRef>
            </p:style>
          </p:cxnSp>
        </p:grpSp>
      </p:grpSp>
      <p:sp>
        <p:nvSpPr>
          <p:cNvPr id="2" name="Title Placeholder 1"/>
          <p:cNvSpPr>
            <a:spLocks noGrp="1"/>
          </p:cNvSpPr>
          <p:nvPr>
            <p:ph type="title"/>
          </p:nvPr>
        </p:nvSpPr>
        <p:spPr>
          <a:xfrm>
            <a:off x="225779" y="3"/>
            <a:ext cx="11787327" cy="90252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3035" y="1017332"/>
            <a:ext cx="11390071" cy="50786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436808" y="6308056"/>
            <a:ext cx="576296" cy="365125"/>
          </a:xfrm>
          <a:prstGeom prst="rect">
            <a:avLst/>
          </a:prstGeom>
        </p:spPr>
        <p:txBody>
          <a:bodyPr vert="horz" lIns="91440" tIns="45720" rIns="91440" bIns="45720" rtlCol="0" anchor="ctr"/>
          <a:lstStyle>
            <a:lvl1pPr algn="r">
              <a:defRPr sz="1000">
                <a:solidFill>
                  <a:schemeClr val="accent1">
                    <a:lumMod val="75000"/>
                  </a:schemeClr>
                </a:solidFill>
              </a:defRPr>
            </a:lvl1pPr>
          </a:lstStyle>
          <a:p>
            <a:fld id="{26CA2777-A89F-4130-B308-73BB65955918}" type="slidenum">
              <a:rPr lang="en-US" smtClean="0"/>
              <a:pPr/>
              <a:t>‹#›</a:t>
            </a:fld>
            <a:endParaRPr lang="en-US" dirty="0"/>
          </a:p>
        </p:txBody>
      </p:sp>
      <p:pic>
        <p:nvPicPr>
          <p:cNvPr id="9" name="Picture 8"/>
          <p:cNvPicPr>
            <a:picLocks/>
          </p:cNvPicPr>
          <p:nvPr/>
        </p:nvPicPr>
        <p:blipFill>
          <a:blip r:embed="rId14" cstate="print">
            <a:extLst>
              <a:ext uri="{28A0092B-C50C-407E-A947-70E740481C1C}">
                <a14:useLocalDpi xmlns:a14="http://schemas.microsoft.com/office/drawing/2010/main" val="0"/>
              </a:ext>
            </a:extLst>
          </a:blip>
          <a:stretch>
            <a:fillRect/>
          </a:stretch>
        </p:blipFill>
        <p:spPr>
          <a:xfrm>
            <a:off x="727825" y="6316801"/>
            <a:ext cx="2622792" cy="440596"/>
          </a:xfrm>
          <a:prstGeom prst="rect">
            <a:avLst/>
          </a:prstGeom>
        </p:spPr>
      </p:pic>
      <p:cxnSp>
        <p:nvCxnSpPr>
          <p:cNvPr id="21" name="Straight Connector 20"/>
          <p:cNvCxnSpPr>
            <a:cxnSpLocks/>
            <a:stCxn id="18" idx="4"/>
            <a:endCxn id="18" idx="0"/>
          </p:cNvCxnSpPr>
          <p:nvPr/>
        </p:nvCxnSpPr>
        <p:spPr>
          <a:xfrm flipV="1">
            <a:off x="11568968" y="7702"/>
            <a:ext cx="623033" cy="897023"/>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29" name="Straight Connector 28"/>
          <p:cNvCxnSpPr>
            <a:cxnSpLocks/>
            <a:stCxn id="19" idx="0"/>
          </p:cNvCxnSpPr>
          <p:nvPr/>
        </p:nvCxnSpPr>
        <p:spPr>
          <a:xfrm flipV="1">
            <a:off x="4389959" y="6673178"/>
            <a:ext cx="7662341" cy="2"/>
          </a:xfrm>
          <a:prstGeom prst="line">
            <a:avLst/>
          </a:prstGeom>
          <a:ln cap="rnd"/>
          <a:effectLst>
            <a:outerShdw blurRad="38100" dist="25400" dir="16200000" rotWithShape="0">
              <a:srgbClr val="000000">
                <a:alpha val="28000"/>
              </a:srgbClr>
            </a:outerShdw>
          </a:effectLst>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0" y="6233414"/>
            <a:ext cx="4078443" cy="0"/>
          </a:xfrm>
          <a:prstGeom prst="line">
            <a:avLst/>
          </a:prstGeom>
          <a:ln cap="rnd"/>
          <a:effectLst>
            <a:outerShdw blurRad="38100" dist="25400" dir="16200000" rotWithShape="0">
              <a:srgbClr val="000000">
                <a:alpha val="28000"/>
              </a:srgbClr>
            </a:outerShdw>
          </a:effectLst>
        </p:spPr>
        <p:style>
          <a:lnRef idx="2">
            <a:schemeClr val="accent2"/>
          </a:lnRef>
          <a:fillRef idx="0">
            <a:schemeClr val="accent2"/>
          </a:fillRef>
          <a:effectRef idx="1">
            <a:schemeClr val="accent2"/>
          </a:effectRef>
          <a:fontRef idx="minor">
            <a:schemeClr val="tx1"/>
          </a:fontRef>
        </p:style>
      </p:cxnSp>
      <p:cxnSp>
        <p:nvCxnSpPr>
          <p:cNvPr id="17" name="Straight Connector 16"/>
          <p:cNvCxnSpPr>
            <a:cxnSpLocks/>
            <a:endCxn id="10" idx="0"/>
          </p:cNvCxnSpPr>
          <p:nvPr/>
        </p:nvCxnSpPr>
        <p:spPr>
          <a:xfrm flipH="1">
            <a:off x="623035" y="902526"/>
            <a:ext cx="10945932" cy="0"/>
          </a:xfrm>
          <a:prstGeom prst="line">
            <a:avLst/>
          </a:prstGeom>
          <a:ln cap="rnd"/>
        </p:spPr>
        <p:style>
          <a:lnRef idx="2">
            <a:schemeClr val="accent2"/>
          </a:lnRef>
          <a:fillRef idx="0">
            <a:schemeClr val="accent2"/>
          </a:fillRef>
          <a:effectRef idx="1">
            <a:schemeClr val="accent2"/>
          </a:effectRef>
          <a:fontRef idx="minor">
            <a:schemeClr val="tx1"/>
          </a:fontRef>
        </p:style>
      </p:cxnSp>
      <p:cxnSp>
        <p:nvCxnSpPr>
          <p:cNvPr id="11" name="Straight Connector 10"/>
          <p:cNvCxnSpPr>
            <a:cxnSpLocks/>
            <a:endCxn id="10" idx="0"/>
          </p:cNvCxnSpPr>
          <p:nvPr/>
        </p:nvCxnSpPr>
        <p:spPr>
          <a:xfrm flipV="1">
            <a:off x="0" y="902527"/>
            <a:ext cx="623035" cy="897023"/>
          </a:xfrm>
          <a:prstGeom prst="line">
            <a:avLst/>
          </a:prstGeom>
          <a:ln cap="rnd"/>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4628084"/>
      </p:ext>
    </p:extLst>
  </p:cSld>
  <p:clrMap bg1="lt1" tx1="dk1" bg2="lt2" tx2="dk2" accent1="accent1" accent2="accent2" accent3="accent3" accent4="accent4" accent5="accent5" accent6="accent6" hlink="hlink" folHlink="folHlink"/>
  <p:sldLayoutIdLst>
    <p:sldLayoutId id="2147483763" r:id="rId1"/>
    <p:sldLayoutId id="214748377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4" r:id="rId12"/>
  </p:sldLayoutIdLst>
  <p:hf hdr="0"/>
  <p:txStyles>
    <p:titleStyle>
      <a:lvl1pPr algn="l" defTabSz="6858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7013" indent="-173038" algn="l" defTabSz="685800" rtl="0" eaLnBrk="1" latinLnBrk="0" hangingPunct="1">
        <a:lnSpc>
          <a:spcPct val="120000"/>
        </a:lnSpc>
        <a:spcBef>
          <a:spcPts val="1000"/>
        </a:spcBef>
        <a:buClr>
          <a:schemeClr val="accent1"/>
        </a:buClr>
        <a:buSzPct val="80000"/>
        <a:buFont typeface="Wingdings 3" panose="05040102010807070707" pitchFamily="18" charset="2"/>
        <a:buChar char=""/>
        <a:defRPr sz="2800" kern="1200">
          <a:solidFill>
            <a:schemeClr val="tx1"/>
          </a:solidFill>
          <a:latin typeface="+mn-lt"/>
          <a:ea typeface="+mn-ea"/>
          <a:cs typeface="+mn-cs"/>
        </a:defRPr>
      </a:lvl1pPr>
      <a:lvl2pPr marL="398463" indent="-171450" algn="l" defTabSz="685800" rtl="0" eaLnBrk="1" latinLnBrk="0" hangingPunct="1">
        <a:lnSpc>
          <a:spcPct val="120000"/>
        </a:lnSpc>
        <a:spcBef>
          <a:spcPts val="150"/>
        </a:spcBef>
        <a:spcAft>
          <a:spcPts val="300"/>
        </a:spcAft>
        <a:buClr>
          <a:schemeClr val="accent1"/>
        </a:buClr>
        <a:buSzPct val="80000"/>
        <a:buFont typeface="Wingdings 3" panose="05040102010807070707" pitchFamily="18" charset="2"/>
        <a:buChar char=""/>
        <a:defRPr sz="2400" kern="1200">
          <a:solidFill>
            <a:schemeClr val="tx1">
              <a:lumMod val="75000"/>
              <a:lumOff val="25000"/>
            </a:schemeClr>
          </a:solidFill>
          <a:latin typeface="+mn-lt"/>
          <a:ea typeface="+mn-ea"/>
          <a:cs typeface="+mn-cs"/>
        </a:defRPr>
      </a:lvl2pPr>
      <a:lvl3pPr marL="569913" indent="-171450" algn="l" defTabSz="685800" rtl="0" eaLnBrk="1" latinLnBrk="0" hangingPunct="1">
        <a:lnSpc>
          <a:spcPct val="120000"/>
        </a:lnSpc>
        <a:spcBef>
          <a:spcPts val="150"/>
        </a:spcBef>
        <a:spcAft>
          <a:spcPts val="300"/>
        </a:spcAft>
        <a:buClr>
          <a:schemeClr val="accent1"/>
        </a:buClr>
        <a:buSzPct val="80000"/>
        <a:buFont typeface="Wingdings 3" panose="05040102010807070707" pitchFamily="18" charset="2"/>
        <a:buChar char=""/>
        <a:defRPr sz="2000" kern="1200">
          <a:solidFill>
            <a:schemeClr val="tx1">
              <a:lumMod val="75000"/>
              <a:lumOff val="25000"/>
            </a:schemeClr>
          </a:solidFill>
          <a:latin typeface="+mn-lt"/>
          <a:ea typeface="+mn-ea"/>
          <a:cs typeface="+mn-cs"/>
        </a:defRPr>
      </a:lvl3pPr>
      <a:lvl4pPr marL="742950" indent="-173038" algn="l" defTabSz="685800" rtl="0" eaLnBrk="1" latinLnBrk="0" hangingPunct="1">
        <a:lnSpc>
          <a:spcPct val="120000"/>
        </a:lnSpc>
        <a:spcBef>
          <a:spcPts val="150"/>
        </a:spcBef>
        <a:spcAft>
          <a:spcPts val="30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4pPr>
      <a:lvl5pPr marL="914400" indent="-171450" algn="l" defTabSz="685800" rtl="0" eaLnBrk="1" latinLnBrk="0" hangingPunct="1">
        <a:lnSpc>
          <a:spcPct val="120000"/>
        </a:lnSpc>
        <a:spcBef>
          <a:spcPts val="150"/>
        </a:spcBef>
        <a:spcAft>
          <a:spcPts val="300"/>
        </a:spcAft>
        <a:buClr>
          <a:schemeClr val="accent1"/>
        </a:buClr>
        <a:buSzPct val="80000"/>
        <a:buFont typeface="Wingdings 3" panose="05040102010807070707" pitchFamily="18" charset="2"/>
        <a:buChar char=""/>
        <a:defRPr sz="1800" kern="1200">
          <a:solidFill>
            <a:schemeClr val="tx1">
              <a:lumMod val="75000"/>
              <a:lumOff val="25000"/>
            </a:schemeClr>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7C89-E598-4F82-BF3B-BC29E9E60DB7}"/>
              </a:ext>
            </a:extLst>
          </p:cNvPr>
          <p:cNvSpPr>
            <a:spLocks noGrp="1"/>
          </p:cNvSpPr>
          <p:nvPr>
            <p:ph type="title"/>
          </p:nvPr>
        </p:nvSpPr>
        <p:spPr>
          <a:xfrm>
            <a:off x="623087" y="3"/>
            <a:ext cx="10910231" cy="902525"/>
          </a:xfrm>
        </p:spPr>
        <p:txBody>
          <a:bodyPr>
            <a:normAutofit/>
          </a:bodyPr>
          <a:lstStyle/>
          <a:p>
            <a:r>
              <a:rPr lang="en-US" sz="2400" b="1" dirty="0" err="1"/>
              <a:t>MolSSI</a:t>
            </a:r>
            <a:r>
              <a:rPr lang="en-US" sz="2400" b="1" dirty="0"/>
              <a:t>-MAPOL-Charlotte Computational Molecular Science Workshop</a:t>
            </a:r>
            <a:endParaRPr lang="en-US" sz="4000" b="1" dirty="0">
              <a:cs typeface="Arial" panose="020B0604020202020204" pitchFamily="34" charset="0"/>
            </a:endParaRPr>
          </a:p>
        </p:txBody>
      </p:sp>
      <p:pic>
        <p:nvPicPr>
          <p:cNvPr id="10" name="Picture 16">
            <a:extLst>
              <a:ext uri="{FF2B5EF4-FFF2-40B4-BE49-F238E27FC236}">
                <a16:creationId xmlns:a16="http://schemas.microsoft.com/office/drawing/2014/main" id="{DB1F48F4-E211-B2D3-2A4E-A68A240021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63234" y="5795830"/>
            <a:ext cx="1395421" cy="71344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8A22270-A5EE-BE37-155F-F853311057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254" y="5773768"/>
            <a:ext cx="982433" cy="735511"/>
          </a:xfrm>
          <a:prstGeom prst="rect">
            <a:avLst/>
          </a:prstGeom>
        </p:spPr>
      </p:pic>
      <p:sp>
        <p:nvSpPr>
          <p:cNvPr id="24" name="TextBox 23">
            <a:extLst>
              <a:ext uri="{FF2B5EF4-FFF2-40B4-BE49-F238E27FC236}">
                <a16:creationId xmlns:a16="http://schemas.microsoft.com/office/drawing/2014/main" id="{6E07428C-DA4F-672D-39C8-689971B3E337}"/>
              </a:ext>
            </a:extLst>
          </p:cNvPr>
          <p:cNvSpPr txBox="1"/>
          <p:nvPr/>
        </p:nvSpPr>
        <p:spPr>
          <a:xfrm>
            <a:off x="10932340" y="9402945"/>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7C09856D-A5EC-9878-55CD-84D8A7B2B7BD}"/>
              </a:ext>
            </a:extLst>
          </p:cNvPr>
          <p:cNvSpPr txBox="1"/>
          <p:nvPr/>
        </p:nvSpPr>
        <p:spPr>
          <a:xfrm>
            <a:off x="439219" y="5502234"/>
            <a:ext cx="4054109" cy="430887"/>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Students and workshop instructors at UNC Charlotte in June 2024  </a:t>
            </a:r>
          </a:p>
        </p:txBody>
      </p:sp>
      <p:pic>
        <p:nvPicPr>
          <p:cNvPr id="6" name="Picture 5">
            <a:extLst>
              <a:ext uri="{FF2B5EF4-FFF2-40B4-BE49-F238E27FC236}">
                <a16:creationId xmlns:a16="http://schemas.microsoft.com/office/drawing/2014/main" id="{CD000817-A143-324A-4729-B814D643ADD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509785" y="1172207"/>
            <a:ext cx="3666726" cy="2311601"/>
          </a:xfrm>
          <a:prstGeom prst="rect">
            <a:avLst/>
          </a:prstGeom>
        </p:spPr>
      </p:pic>
      <p:pic>
        <p:nvPicPr>
          <p:cNvPr id="13" name="Picture 12">
            <a:extLst>
              <a:ext uri="{FF2B5EF4-FFF2-40B4-BE49-F238E27FC236}">
                <a16:creationId xmlns:a16="http://schemas.microsoft.com/office/drawing/2014/main" id="{129FD8D8-6967-AA8B-DAE5-367DA2B4AF8D}"/>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508449" y="3488986"/>
            <a:ext cx="3677206" cy="2013248"/>
          </a:xfrm>
          <a:prstGeom prst="rect">
            <a:avLst/>
          </a:prstGeom>
        </p:spPr>
      </p:pic>
      <p:sp>
        <p:nvSpPr>
          <p:cNvPr id="7" name="Rectangle 35">
            <a:extLst>
              <a:ext uri="{FF2B5EF4-FFF2-40B4-BE49-F238E27FC236}">
                <a16:creationId xmlns:a16="http://schemas.microsoft.com/office/drawing/2014/main" id="{BFF0AE5A-926F-47CA-BC79-90A85A30B9EC}"/>
              </a:ext>
            </a:extLst>
          </p:cNvPr>
          <p:cNvSpPr>
            <a:spLocks noChangeArrowheads="1"/>
          </p:cNvSpPr>
          <p:nvPr/>
        </p:nvSpPr>
        <p:spPr bwMode="auto">
          <a:xfrm>
            <a:off x="4413616" y="2298656"/>
            <a:ext cx="7778384" cy="24776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b="1" dirty="0">
                <a:solidFill>
                  <a:srgbClr val="106636"/>
                </a:solidFill>
                <a:latin typeface="+mj-lt"/>
                <a:ea typeface="Calibri" pitchFamily="34" charset="0"/>
                <a:cs typeface="Arial" panose="020B0604020202020204" pitchFamily="34" charset="0"/>
              </a:rPr>
              <a:t>Significance and Impact</a:t>
            </a:r>
          </a:p>
          <a:p>
            <a:pPr>
              <a:spcBef>
                <a:spcPts val="0"/>
              </a:spcBef>
              <a:spcAft>
                <a:spcPts val="0"/>
              </a:spcAft>
            </a:pPr>
            <a:r>
              <a:rPr lang="en-US" sz="1500" dirty="0">
                <a:solidFill>
                  <a:srgbClr val="000000"/>
                </a:solidFill>
                <a:latin typeface="+mj-lt"/>
                <a:ea typeface="Calibri" panose="020F0502020204030204" pitchFamily="34" charset="0"/>
                <a:cs typeface="Calibri" panose="020F0502020204030204" pitchFamily="34" charset="0"/>
              </a:rPr>
              <a:t>Computation and programming are widely used in chemistry research. Learning these skills can enhance problem solving in science courses more broadly. However, instruction in computation and programming is not widely integrated into the curriculum of chemistry programs, especially at minority serving institutions and primarily undergraduate institutions. The workshop gave students a hands-on instruction on scientific programming in the Python programming language, introduced them to basic quantum chemical tools, and helped them apply these tools to model strong light-matter coupling in polariton chemistry.</a:t>
            </a:r>
            <a:endParaRPr lang="en-US" sz="1500" b="1" dirty="0">
              <a:solidFill>
                <a:srgbClr val="106636"/>
              </a:solidFill>
              <a:latin typeface="+mj-lt"/>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B747FAA-7B8E-1A68-5B94-46027A9DFD6F}"/>
              </a:ext>
            </a:extLst>
          </p:cNvPr>
          <p:cNvSpPr txBox="1"/>
          <p:nvPr/>
        </p:nvSpPr>
        <p:spPr>
          <a:xfrm>
            <a:off x="4377935" y="4641973"/>
            <a:ext cx="7814065" cy="2246769"/>
          </a:xfrm>
          <a:prstGeom prst="rect">
            <a:avLst/>
          </a:prstGeom>
          <a:noFill/>
        </p:spPr>
        <p:txBody>
          <a:bodyPr wrap="square" rtlCol="0">
            <a:spAutoFit/>
          </a:bodyPr>
          <a:lstStyle/>
          <a:p>
            <a:pPr algn="just"/>
            <a:r>
              <a:rPr lang="en-US" altLang="ja-JP" sz="2000" b="1" dirty="0">
                <a:solidFill>
                  <a:srgbClr val="106636"/>
                </a:solidFill>
                <a:latin typeface="+mj-lt"/>
                <a:ea typeface="Calibri" pitchFamily="34" charset="0"/>
                <a:cs typeface="Arial" panose="020B0604020202020204" pitchFamily="34" charset="0"/>
              </a:rPr>
              <a:t>Details</a:t>
            </a:r>
          </a:p>
          <a:p>
            <a:r>
              <a:rPr lang="en-US" sz="1500" dirty="0">
                <a:latin typeface="+mj-lt"/>
                <a:ea typeface="Calibri" panose="020F0502020204030204" pitchFamily="34" charset="0"/>
                <a:cs typeface="Calibri" panose="020F0502020204030204" pitchFamily="34" charset="0"/>
              </a:rPr>
              <a:t>The workshop was held from June 3 – 7</a:t>
            </a:r>
            <a:r>
              <a:rPr lang="en-US" sz="1500" baseline="30000" dirty="0">
                <a:latin typeface="+mj-lt"/>
                <a:ea typeface="Calibri" panose="020F0502020204030204" pitchFamily="34" charset="0"/>
                <a:cs typeface="Calibri" panose="020F0502020204030204" pitchFamily="34" charset="0"/>
              </a:rPr>
              <a:t>th</a:t>
            </a:r>
            <a:r>
              <a:rPr lang="en-US" sz="1500" dirty="0">
                <a:latin typeface="+mj-lt"/>
                <a:ea typeface="Calibri" panose="020F0502020204030204" pitchFamily="34" charset="0"/>
                <a:cs typeface="Calibri" panose="020F0502020204030204" pitchFamily="34" charset="0"/>
              </a:rPr>
              <a:t> at UNC Charlotte and workshop included 19 students: 16 undergraduates and three graduate students. 12 participants identified as female and/or from a group historically excluded from STEM. Students came from 15 different institutions, nine of which are primarily undergraduate, and eight different states. Two of the represented institutions are designated minority serving institutions. Financial support was provided to students for travel and room and board. The support included bringing instructors and speakers from across the U.S. to engage with participants.   </a:t>
            </a:r>
            <a:endParaRPr lang="en-US" sz="1500" dirty="0">
              <a:latin typeface="+mj-lt"/>
              <a:cs typeface="Calibri" panose="020F0502020204030204" pitchFamily="34" charset="0"/>
            </a:endParaRPr>
          </a:p>
        </p:txBody>
      </p:sp>
      <p:sp>
        <p:nvSpPr>
          <p:cNvPr id="11" name="Rectangle 35">
            <a:extLst>
              <a:ext uri="{FF2B5EF4-FFF2-40B4-BE49-F238E27FC236}">
                <a16:creationId xmlns:a16="http://schemas.microsoft.com/office/drawing/2014/main" id="{3DE42060-C2EE-C799-67A3-7B40097C1D3E}"/>
              </a:ext>
            </a:extLst>
          </p:cNvPr>
          <p:cNvSpPr>
            <a:spLocks noChangeArrowheads="1"/>
          </p:cNvSpPr>
          <p:nvPr/>
        </p:nvSpPr>
        <p:spPr bwMode="auto">
          <a:xfrm>
            <a:off x="4413616" y="853976"/>
            <a:ext cx="7778384" cy="1554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b="1" dirty="0">
                <a:solidFill>
                  <a:srgbClr val="106636"/>
                </a:solidFill>
                <a:latin typeface="+mj-lt"/>
                <a:ea typeface="Calibri" pitchFamily="34" charset="0"/>
                <a:cs typeface="Arial" panose="020B0604020202020204" pitchFamily="34" charset="0"/>
              </a:rPr>
              <a:t>Achievement</a:t>
            </a:r>
            <a:endParaRPr lang="en-US" sz="1800" dirty="0">
              <a:effectLst/>
              <a:latin typeface="+mj-lt"/>
              <a:ea typeface="Calibri" panose="020F0502020204030204" pitchFamily="34" charset="0"/>
            </a:endParaRPr>
          </a:p>
          <a:p>
            <a:pPr>
              <a:spcBef>
                <a:spcPts val="0"/>
              </a:spcBef>
              <a:spcAft>
                <a:spcPts val="0"/>
              </a:spcAft>
            </a:pPr>
            <a:r>
              <a:rPr lang="en-US" sz="1500" b="0" i="0" dirty="0">
                <a:solidFill>
                  <a:srgbClr val="000000"/>
                </a:solidFill>
                <a:effectLst/>
                <a:latin typeface="+mj-lt"/>
                <a:cs typeface="Calibri" panose="020F0502020204030204" pitchFamily="34" charset="0"/>
              </a:rPr>
              <a:t>The Center for Many-Body Methods, Spectroscopies, and Dynamics for Molecular Polaritonic Systems (MAPOL), the Molecular Science Software Institute (</a:t>
            </a:r>
            <a:r>
              <a:rPr lang="en-US" sz="1500" b="0" i="0" dirty="0" err="1">
                <a:solidFill>
                  <a:srgbClr val="000000"/>
                </a:solidFill>
                <a:effectLst/>
                <a:latin typeface="+mj-lt"/>
                <a:cs typeface="Calibri" panose="020F0502020204030204" pitchFamily="34" charset="0"/>
              </a:rPr>
              <a:t>MolSSI</a:t>
            </a:r>
            <a:r>
              <a:rPr lang="en-US" sz="1500" b="0" i="0" dirty="0">
                <a:solidFill>
                  <a:srgbClr val="000000"/>
                </a:solidFill>
                <a:effectLst/>
                <a:latin typeface="+mj-lt"/>
                <a:cs typeface="Calibri" panose="020F0502020204030204" pitchFamily="34" charset="0"/>
              </a:rPr>
              <a:t>), and the Department of Chemistry at the University of North Carolina at Charlotte (UNC Charlotte) jointly hosted a weeklong workshop on computational chemistry. </a:t>
            </a:r>
            <a:endParaRPr lang="en-US" sz="1500" b="1" dirty="0">
              <a:solidFill>
                <a:srgbClr val="106636"/>
              </a:solidFill>
              <a:latin typeface="+mj-lt"/>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5014BDD-4141-0ADC-E5AD-EBA3C5521560}"/>
              </a:ext>
            </a:extLst>
          </p:cNvPr>
          <p:cNvSpPr txBox="1"/>
          <p:nvPr/>
        </p:nvSpPr>
        <p:spPr>
          <a:xfrm>
            <a:off x="71600" y="6598067"/>
            <a:ext cx="2790133" cy="261610"/>
          </a:xfrm>
          <a:prstGeom prst="rect">
            <a:avLst/>
          </a:prstGeom>
          <a:noFill/>
        </p:spPr>
        <p:txBody>
          <a:bodyPr wrap="square" rtlCol="0">
            <a:spAutoFit/>
          </a:bodyPr>
          <a:lstStyle/>
          <a:p>
            <a:r>
              <a:rPr lang="en-US" sz="1100" dirty="0">
                <a:solidFill>
                  <a:schemeClr val="accent1"/>
                </a:solidFill>
                <a:latin typeface="Arial" panose="020B0604020202020204" pitchFamily="34" charset="0"/>
                <a:cs typeface="Arial" panose="020B0604020202020204" pitchFamily="34" charset="0"/>
              </a:rPr>
              <a:t>This work was supported by FWP 79715</a:t>
            </a:r>
          </a:p>
        </p:txBody>
      </p:sp>
    </p:spTree>
    <p:extLst>
      <p:ext uri="{BB962C8B-B14F-4D97-AF65-F5344CB8AC3E}">
        <p14:creationId xmlns:p14="http://schemas.microsoft.com/office/powerpoint/2010/main" val="4063485430"/>
      </p:ext>
    </p:extLst>
  </p:cSld>
  <p:clrMapOvr>
    <a:masterClrMapping/>
  </p:clrMapOvr>
</p:sld>
</file>

<file path=ppt/theme/theme1.xml><?xml version="1.0" encoding="utf-8"?>
<a:theme xmlns:a="http://schemas.openxmlformats.org/drawingml/2006/main" name="DOE SC Theme - Green v13 (16x9)">
  <a:themeElements>
    <a:clrScheme name="DOE SC Colors">
      <a:dk1>
        <a:sysClr val="windowText" lastClr="000000"/>
      </a:dk1>
      <a:lt1>
        <a:sysClr val="window" lastClr="FFFFFF"/>
      </a:lt1>
      <a:dk2>
        <a:srgbClr val="0F3F66"/>
      </a:dk2>
      <a:lt2>
        <a:srgbClr val="EEECE1"/>
      </a:lt2>
      <a:accent1>
        <a:srgbClr val="0F6636"/>
      </a:accent1>
      <a:accent2>
        <a:srgbClr val="F3C727"/>
      </a:accent2>
      <a:accent3>
        <a:srgbClr val="4F81BD"/>
      </a:accent3>
      <a:accent4>
        <a:srgbClr val="C0504D"/>
      </a:accent4>
      <a:accent5>
        <a:srgbClr val="9BBB59"/>
      </a:accent5>
      <a:accent6>
        <a:srgbClr val="8064A2"/>
      </a:accent6>
      <a:hlink>
        <a:srgbClr val="0000FF"/>
      </a:hlink>
      <a:folHlink>
        <a:srgbClr val="800080"/>
      </a:folHlink>
    </a:clrScheme>
    <a:fontScheme name="Verdana">
      <a:majorFont>
        <a:latin typeface="Verdana"/>
        <a:ea typeface=""/>
        <a:cs typeface=""/>
      </a:majorFont>
      <a:minorFont>
        <a:latin typeface="Verdana"/>
        <a:ea typeface=""/>
        <a:cs typeface=""/>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DOE SC Theme - Green v13 (16x9)" id="{E04E78B8-D2A2-4C96-9874-3B47B781C56C}" vid="{E444A822-5044-46D6-8A64-7A315606C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9581</TotalTime>
  <Words>519</Words>
  <Application>Microsoft Office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Corbel</vt:lpstr>
      <vt:lpstr>Roboto</vt:lpstr>
      <vt:lpstr>Verdana</vt:lpstr>
      <vt:lpstr>Wingdings 3</vt:lpstr>
      <vt:lpstr>DOE SC Theme - Green v13 (16x9)</vt:lpstr>
      <vt:lpstr>MolSSI-MAPOL-Charlotte Computational Molecular Science Workshop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of Science Update</dc:title>
  <dc:creator>Kung, Harriet</dc:creator>
  <cp:lastModifiedBy>Mundy, Beth E</cp:lastModifiedBy>
  <cp:revision>466</cp:revision>
  <cp:lastPrinted>2021-03-18T13:29:33Z</cp:lastPrinted>
  <dcterms:created xsi:type="dcterms:W3CDTF">2020-04-15T21:20:35Z</dcterms:created>
  <dcterms:modified xsi:type="dcterms:W3CDTF">2024-09-08T22:56:26Z</dcterms:modified>
</cp:coreProperties>
</file>