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5/16/2020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5/16/2020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5/16/2020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5/16/2020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5/16/2020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5/16/2020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5/16/2020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5/16/2020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5/16/2020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5/16/2020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5/16/2020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5/16/2020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chocolatey.org/instal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tes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B6E35-185E-4C92-A966-589E8D92451F}"/>
              </a:ext>
            </a:extLst>
          </p:cNvPr>
          <p:cNvSpPr>
            <a:spLocks noGrp="1"/>
          </p:cNvSpPr>
          <p:nvPr>
            <p:ph type="ctrTitle"/>
          </p:nvPr>
        </p:nvSpPr>
        <p:spPr/>
        <p:txBody>
          <a:bodyPr/>
          <a:lstStyle/>
          <a:p>
            <a:pPr algn="ctr"/>
            <a:r>
              <a:rPr lang="en-US" dirty="0"/>
              <a:t>setup a home lab</a:t>
            </a:r>
            <a:br>
              <a:rPr lang="en-US" dirty="0"/>
            </a:br>
            <a:r>
              <a:rPr lang="en-US" dirty="0"/>
              <a:t>with Vagrant</a:t>
            </a:r>
          </a:p>
        </p:txBody>
      </p:sp>
      <p:sp>
        <p:nvSpPr>
          <p:cNvPr id="3" name="Subtitle 2">
            <a:extLst>
              <a:ext uri="{FF2B5EF4-FFF2-40B4-BE49-F238E27FC236}">
                <a16:creationId xmlns:a16="http://schemas.microsoft.com/office/drawing/2014/main" id="{578F92F9-418B-4F29-9303-12B9BD82167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1701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B0749-8300-493E-A8F6-869739C9EC76}"/>
              </a:ext>
            </a:extLst>
          </p:cNvPr>
          <p:cNvSpPr>
            <a:spLocks noGrp="1"/>
          </p:cNvSpPr>
          <p:nvPr>
            <p:ph type="title"/>
          </p:nvPr>
        </p:nvSpPr>
        <p:spPr/>
        <p:txBody>
          <a:bodyPr/>
          <a:lstStyle/>
          <a:p>
            <a:r>
              <a:rPr lang="en-US" dirty="0"/>
              <a:t>Install Vagrant</a:t>
            </a:r>
          </a:p>
        </p:txBody>
      </p:sp>
      <p:sp>
        <p:nvSpPr>
          <p:cNvPr id="3" name="Content Placeholder 2">
            <a:extLst>
              <a:ext uri="{FF2B5EF4-FFF2-40B4-BE49-F238E27FC236}">
                <a16:creationId xmlns:a16="http://schemas.microsoft.com/office/drawing/2014/main" id="{F422A7AB-1CE5-48BB-9C12-8282C85C1FC8}"/>
              </a:ext>
            </a:extLst>
          </p:cNvPr>
          <p:cNvSpPr>
            <a:spLocks noGrp="1"/>
          </p:cNvSpPr>
          <p:nvPr>
            <p:ph idx="1"/>
          </p:nvPr>
        </p:nvSpPr>
        <p:spPr>
          <a:xfrm>
            <a:off x="671119" y="2121408"/>
            <a:ext cx="10457129" cy="4050792"/>
          </a:xfrm>
        </p:spPr>
        <p:txBody>
          <a:bodyPr/>
          <a:lstStyle/>
          <a:p>
            <a:r>
              <a:rPr lang="en-US" b="1" dirty="0"/>
              <a:t>Windows Installation</a:t>
            </a:r>
          </a:p>
          <a:p>
            <a:endParaRPr lang="en-US" b="1" dirty="0"/>
          </a:p>
          <a:p>
            <a:r>
              <a:rPr lang="en-US" dirty="0"/>
              <a:t> Installation can be done using </a:t>
            </a:r>
            <a:r>
              <a:rPr lang="en-US" dirty="0">
                <a:hlinkClick r:id="rId2"/>
              </a:rPr>
              <a:t>chocolatey</a:t>
            </a:r>
            <a:r>
              <a:rPr lang="en-US" dirty="0"/>
              <a:t> by opening up a </a:t>
            </a:r>
            <a:r>
              <a:rPr lang="en-US" dirty="0" err="1"/>
              <a:t>powershell</a:t>
            </a:r>
            <a:r>
              <a:rPr lang="en-US" dirty="0"/>
              <a:t> prompt and using the following command:</a:t>
            </a:r>
            <a:endParaRPr lang="en-US" b="1" dirty="0"/>
          </a:p>
          <a:p>
            <a:pPr lvl="2"/>
            <a:r>
              <a:rPr lang="en-US" dirty="0"/>
              <a:t>@"%</a:t>
            </a:r>
            <a:r>
              <a:rPr lang="en-US" dirty="0" err="1"/>
              <a:t>SystemRoot</a:t>
            </a:r>
            <a:r>
              <a:rPr lang="en-US" dirty="0"/>
              <a:t>%\System32\</a:t>
            </a:r>
            <a:r>
              <a:rPr lang="en-US" dirty="0" err="1"/>
              <a:t>WindowsPowerShell</a:t>
            </a:r>
            <a:r>
              <a:rPr lang="en-US" dirty="0"/>
              <a:t>\v1.0\powershell.exe" -</a:t>
            </a:r>
            <a:r>
              <a:rPr lang="en-US" dirty="0" err="1"/>
              <a:t>NoProfile</a:t>
            </a:r>
            <a:r>
              <a:rPr lang="en-US" dirty="0"/>
              <a:t> -</a:t>
            </a:r>
            <a:r>
              <a:rPr lang="en-US" dirty="0" err="1"/>
              <a:t>InputFormat</a:t>
            </a:r>
            <a:r>
              <a:rPr lang="en-US" dirty="0"/>
              <a:t> None -</a:t>
            </a:r>
            <a:r>
              <a:rPr lang="en-US" dirty="0" err="1"/>
              <a:t>ExecutionPolicy</a:t>
            </a:r>
            <a:r>
              <a:rPr lang="en-US" dirty="0"/>
              <a:t> Bypass -Command "</a:t>
            </a:r>
            <a:r>
              <a:rPr lang="en-US" dirty="0" err="1"/>
              <a:t>iex</a:t>
            </a:r>
            <a:r>
              <a:rPr lang="en-US" dirty="0"/>
              <a:t> ((New-Object </a:t>
            </a:r>
            <a:r>
              <a:rPr lang="en-US" dirty="0" err="1"/>
              <a:t>System.Net.WebClient</a:t>
            </a:r>
            <a:r>
              <a:rPr lang="en-US" dirty="0"/>
              <a:t>).</a:t>
            </a:r>
            <a:r>
              <a:rPr lang="en-US" dirty="0" err="1"/>
              <a:t>DownloadString</a:t>
            </a:r>
            <a:r>
              <a:rPr lang="en-US" dirty="0"/>
              <a:t>('https://chocolatey.org/install.ps1'))" &amp;&amp; SET "PATH=%PATH%;%ALLUSERSPROFILE%\chocolatey\bin“</a:t>
            </a:r>
          </a:p>
          <a:p>
            <a:pPr marL="548640" lvl="2" indent="0">
              <a:buNone/>
            </a:pPr>
            <a:endParaRPr lang="en-US" dirty="0"/>
          </a:p>
          <a:p>
            <a:r>
              <a:rPr lang="en-US" dirty="0"/>
              <a:t>You must install a </a:t>
            </a:r>
            <a:r>
              <a:rPr lang="en-US" dirty="0" err="1"/>
              <a:t>virtualizartion</a:t>
            </a:r>
            <a:r>
              <a:rPr lang="en-US" dirty="0"/>
              <a:t> tool. I recommend VirtualBox using the following command:</a:t>
            </a:r>
          </a:p>
          <a:p>
            <a:pPr lvl="1"/>
            <a:r>
              <a:rPr lang="en-US" dirty="0" err="1"/>
              <a:t>choco</a:t>
            </a:r>
            <a:r>
              <a:rPr lang="en-US" dirty="0"/>
              <a:t> install </a:t>
            </a:r>
            <a:r>
              <a:rPr lang="en-US" dirty="0" err="1"/>
              <a:t>virtualbox</a:t>
            </a:r>
            <a:endParaRPr lang="en-US" b="1" dirty="0"/>
          </a:p>
          <a:p>
            <a:endParaRPr lang="en-US" dirty="0"/>
          </a:p>
        </p:txBody>
      </p:sp>
    </p:spTree>
    <p:extLst>
      <p:ext uri="{BB962C8B-B14F-4D97-AF65-F5344CB8AC3E}">
        <p14:creationId xmlns:p14="http://schemas.microsoft.com/office/powerpoint/2010/main" val="2537595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19F7-33EE-477F-ACA2-070737D3EB5A}"/>
              </a:ext>
            </a:extLst>
          </p:cNvPr>
          <p:cNvSpPr>
            <a:spLocks noGrp="1"/>
          </p:cNvSpPr>
          <p:nvPr>
            <p:ph type="title"/>
          </p:nvPr>
        </p:nvSpPr>
        <p:spPr/>
        <p:txBody>
          <a:bodyPr/>
          <a:lstStyle/>
          <a:p>
            <a:r>
              <a:rPr lang="en-US" dirty="0"/>
              <a:t>Install Vagrant</a:t>
            </a:r>
          </a:p>
        </p:txBody>
      </p:sp>
      <p:sp>
        <p:nvSpPr>
          <p:cNvPr id="3" name="Content Placeholder 2">
            <a:extLst>
              <a:ext uri="{FF2B5EF4-FFF2-40B4-BE49-F238E27FC236}">
                <a16:creationId xmlns:a16="http://schemas.microsoft.com/office/drawing/2014/main" id="{0D480B9B-EDF8-495C-BF2A-C3552845C081}"/>
              </a:ext>
            </a:extLst>
          </p:cNvPr>
          <p:cNvSpPr>
            <a:spLocks noGrp="1"/>
          </p:cNvSpPr>
          <p:nvPr>
            <p:ph idx="1"/>
          </p:nvPr>
        </p:nvSpPr>
        <p:spPr/>
        <p:txBody>
          <a:bodyPr/>
          <a:lstStyle/>
          <a:p>
            <a:endParaRPr lang="en-US" dirty="0"/>
          </a:p>
          <a:p>
            <a:endParaRPr lang="en-US" dirty="0"/>
          </a:p>
          <a:p>
            <a:r>
              <a:rPr lang="en-US" dirty="0"/>
              <a:t>Install vagrant using the following command:</a:t>
            </a:r>
          </a:p>
          <a:p>
            <a:pPr lvl="1"/>
            <a:r>
              <a:rPr lang="en-US" dirty="0" err="1"/>
              <a:t>choco</a:t>
            </a:r>
            <a:r>
              <a:rPr lang="en-US" dirty="0"/>
              <a:t> install vagrant </a:t>
            </a:r>
            <a:r>
              <a:rPr lang="en-US" dirty="0" err="1"/>
              <a:t>virtualbox</a:t>
            </a:r>
            <a:endParaRPr lang="en-US" b="1" dirty="0"/>
          </a:p>
          <a:p>
            <a:endParaRPr lang="en-US" dirty="0"/>
          </a:p>
        </p:txBody>
      </p:sp>
    </p:spTree>
    <p:extLst>
      <p:ext uri="{BB962C8B-B14F-4D97-AF65-F5344CB8AC3E}">
        <p14:creationId xmlns:p14="http://schemas.microsoft.com/office/powerpoint/2010/main" val="2648637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AF2A8-5165-40E2-B15B-BC9F3C0B0824}"/>
              </a:ext>
            </a:extLst>
          </p:cNvPr>
          <p:cNvSpPr>
            <a:spLocks noGrp="1"/>
          </p:cNvSpPr>
          <p:nvPr>
            <p:ph type="title"/>
          </p:nvPr>
        </p:nvSpPr>
        <p:spPr/>
        <p:txBody>
          <a:bodyPr/>
          <a:lstStyle/>
          <a:p>
            <a:r>
              <a:rPr lang="en-US" dirty="0"/>
              <a:t>Create a new project</a:t>
            </a:r>
          </a:p>
        </p:txBody>
      </p:sp>
      <p:sp>
        <p:nvSpPr>
          <p:cNvPr id="3" name="Content Placeholder 2">
            <a:extLst>
              <a:ext uri="{FF2B5EF4-FFF2-40B4-BE49-F238E27FC236}">
                <a16:creationId xmlns:a16="http://schemas.microsoft.com/office/drawing/2014/main" id="{C3CC798F-1527-440A-912A-E7F1F18F4796}"/>
              </a:ext>
            </a:extLst>
          </p:cNvPr>
          <p:cNvSpPr>
            <a:spLocks noGrp="1"/>
          </p:cNvSpPr>
          <p:nvPr>
            <p:ph idx="1"/>
          </p:nvPr>
        </p:nvSpPr>
        <p:spPr/>
        <p:txBody>
          <a:bodyPr/>
          <a:lstStyle/>
          <a:p>
            <a:r>
              <a:rPr lang="en-US" dirty="0"/>
              <a:t>Create a directory that’s going to be for you project</a:t>
            </a:r>
          </a:p>
          <a:p>
            <a:endParaRPr lang="en-US" dirty="0"/>
          </a:p>
          <a:p>
            <a:r>
              <a:rPr lang="en-US" dirty="0" err="1"/>
              <a:t>mkdir</a:t>
            </a:r>
            <a:r>
              <a:rPr lang="en-US" dirty="0"/>
              <a:t> </a:t>
            </a:r>
            <a:r>
              <a:rPr lang="en-US" dirty="0" err="1"/>
              <a:t>MyProject</a:t>
            </a:r>
            <a:br>
              <a:rPr lang="en-US" dirty="0"/>
            </a:br>
            <a:r>
              <a:rPr lang="en-US" dirty="0"/>
              <a:t>cd </a:t>
            </a:r>
            <a:r>
              <a:rPr lang="en-US" dirty="0" err="1"/>
              <a:t>MyProject</a:t>
            </a:r>
            <a:endParaRPr lang="en-US" dirty="0"/>
          </a:p>
        </p:txBody>
      </p:sp>
    </p:spTree>
    <p:extLst>
      <p:ext uri="{BB962C8B-B14F-4D97-AF65-F5344CB8AC3E}">
        <p14:creationId xmlns:p14="http://schemas.microsoft.com/office/powerpoint/2010/main" val="2184060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EE797-9563-4C0A-9863-812B8558C0FA}"/>
              </a:ext>
            </a:extLst>
          </p:cNvPr>
          <p:cNvSpPr>
            <a:spLocks noGrp="1"/>
          </p:cNvSpPr>
          <p:nvPr>
            <p:ph type="title"/>
          </p:nvPr>
        </p:nvSpPr>
        <p:spPr/>
        <p:txBody>
          <a:bodyPr/>
          <a:lstStyle/>
          <a:p>
            <a:r>
              <a:rPr lang="en-US" dirty="0" err="1"/>
              <a:t>Vagrantfile</a:t>
            </a:r>
            <a:endParaRPr lang="en-US" dirty="0"/>
          </a:p>
        </p:txBody>
      </p:sp>
      <p:sp>
        <p:nvSpPr>
          <p:cNvPr id="3" name="Content Placeholder 2">
            <a:extLst>
              <a:ext uri="{FF2B5EF4-FFF2-40B4-BE49-F238E27FC236}">
                <a16:creationId xmlns:a16="http://schemas.microsoft.com/office/drawing/2014/main" id="{8ABFC2C1-974E-45AB-BB61-9FF234FE11B5}"/>
              </a:ext>
            </a:extLst>
          </p:cNvPr>
          <p:cNvSpPr>
            <a:spLocks noGrp="1"/>
          </p:cNvSpPr>
          <p:nvPr>
            <p:ph idx="1"/>
          </p:nvPr>
        </p:nvSpPr>
        <p:spPr/>
        <p:txBody>
          <a:bodyPr/>
          <a:lstStyle/>
          <a:p>
            <a:r>
              <a:rPr lang="en-US" dirty="0"/>
              <a:t>A </a:t>
            </a:r>
            <a:r>
              <a:rPr lang="en-US" dirty="0" err="1"/>
              <a:t>Vagrantfile</a:t>
            </a:r>
            <a:r>
              <a:rPr lang="en-US" dirty="0"/>
              <a:t> is a way to tell vagrant how you want your machines down to the minimal level. You can choose their IP, RAM, CPU whatever you like! It’s like a recipe for you machines.</a:t>
            </a:r>
          </a:p>
          <a:p>
            <a:endParaRPr lang="en-US" dirty="0"/>
          </a:p>
          <a:p>
            <a:r>
              <a:rPr lang="en-US" dirty="0"/>
              <a:t>Use the following </a:t>
            </a:r>
            <a:r>
              <a:rPr lang="en-US" dirty="0" err="1"/>
              <a:t>Vagrantfile</a:t>
            </a:r>
            <a:r>
              <a:rPr lang="en-US" dirty="0"/>
              <a:t> from the </a:t>
            </a:r>
            <a:r>
              <a:rPr lang="en-US" dirty="0">
                <a:hlinkClick r:id="rId2"/>
              </a:rPr>
              <a:t>project folder</a:t>
            </a:r>
            <a:endParaRPr lang="en-US" dirty="0"/>
          </a:p>
        </p:txBody>
      </p:sp>
    </p:spTree>
    <p:extLst>
      <p:ext uri="{BB962C8B-B14F-4D97-AF65-F5344CB8AC3E}">
        <p14:creationId xmlns:p14="http://schemas.microsoft.com/office/powerpoint/2010/main" val="1550912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AEB0E-D72D-423D-B437-5CC2115DF577}"/>
              </a:ext>
            </a:extLst>
          </p:cNvPr>
          <p:cNvSpPr>
            <a:spLocks noGrp="1"/>
          </p:cNvSpPr>
          <p:nvPr>
            <p:ph type="title"/>
          </p:nvPr>
        </p:nvSpPr>
        <p:spPr/>
        <p:txBody>
          <a:bodyPr/>
          <a:lstStyle/>
          <a:p>
            <a:r>
              <a:rPr lang="en-US" dirty="0" err="1"/>
              <a:t>Vagrantfile</a:t>
            </a:r>
            <a:r>
              <a:rPr lang="en-US" dirty="0"/>
              <a:t> description</a:t>
            </a:r>
          </a:p>
        </p:txBody>
      </p:sp>
      <p:sp>
        <p:nvSpPr>
          <p:cNvPr id="3" name="Content Placeholder 2">
            <a:extLst>
              <a:ext uri="{FF2B5EF4-FFF2-40B4-BE49-F238E27FC236}">
                <a16:creationId xmlns:a16="http://schemas.microsoft.com/office/drawing/2014/main" id="{D243994C-40A5-4250-A49E-77FCB4218E7D}"/>
              </a:ext>
            </a:extLst>
          </p:cNvPr>
          <p:cNvSpPr>
            <a:spLocks noGrp="1"/>
          </p:cNvSpPr>
          <p:nvPr>
            <p:ph idx="1"/>
          </p:nvPr>
        </p:nvSpPr>
        <p:spPr/>
        <p:txBody>
          <a:bodyPr/>
          <a:lstStyle/>
          <a:p>
            <a:r>
              <a:rPr lang="en-US" dirty="0"/>
              <a:t>In this file I’ve create a vector of servers, you can add as much as you want. In each element of the vector, you can specify what image will your virtual machine host. I’ve setup the IP address, so I can SSH into it, as well a custom port.</a:t>
            </a:r>
          </a:p>
          <a:p>
            <a:r>
              <a:rPr lang="en-US" dirty="0"/>
              <a:t>In this example, I used a simple web application tier. With 2 webservers, a </a:t>
            </a:r>
            <a:r>
              <a:rPr lang="en-US" dirty="0" err="1"/>
              <a:t>loadbalancer</a:t>
            </a:r>
            <a:r>
              <a:rPr lang="en-US" dirty="0"/>
              <a:t>, a database and a queue. And most important, the control machine, in which we will install Ansible.</a:t>
            </a:r>
          </a:p>
          <a:p>
            <a:endParaRPr lang="en-US" dirty="0"/>
          </a:p>
        </p:txBody>
      </p:sp>
    </p:spTree>
    <p:extLst>
      <p:ext uri="{BB962C8B-B14F-4D97-AF65-F5344CB8AC3E}">
        <p14:creationId xmlns:p14="http://schemas.microsoft.com/office/powerpoint/2010/main" val="55984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7F448-D986-48D0-941E-7C3421FD4F01}"/>
              </a:ext>
            </a:extLst>
          </p:cNvPr>
          <p:cNvSpPr>
            <a:spLocks noGrp="1"/>
          </p:cNvSpPr>
          <p:nvPr>
            <p:ph type="title"/>
          </p:nvPr>
        </p:nvSpPr>
        <p:spPr/>
        <p:txBody>
          <a:bodyPr/>
          <a:lstStyle/>
          <a:p>
            <a:r>
              <a:rPr lang="en-US" dirty="0"/>
              <a:t>Manage your machines!</a:t>
            </a:r>
          </a:p>
        </p:txBody>
      </p:sp>
      <p:sp>
        <p:nvSpPr>
          <p:cNvPr id="3" name="Content Placeholder 2">
            <a:extLst>
              <a:ext uri="{FF2B5EF4-FFF2-40B4-BE49-F238E27FC236}">
                <a16:creationId xmlns:a16="http://schemas.microsoft.com/office/drawing/2014/main" id="{EBA51109-3736-4BA3-875C-3D4065CC58FF}"/>
              </a:ext>
            </a:extLst>
          </p:cNvPr>
          <p:cNvSpPr>
            <a:spLocks noGrp="1"/>
          </p:cNvSpPr>
          <p:nvPr>
            <p:ph idx="1"/>
          </p:nvPr>
        </p:nvSpPr>
        <p:spPr/>
        <p:txBody>
          <a:bodyPr/>
          <a:lstStyle/>
          <a:p>
            <a:r>
              <a:rPr lang="en-US" dirty="0"/>
              <a:t>Create your machines:</a:t>
            </a:r>
          </a:p>
          <a:p>
            <a:pPr lvl="1"/>
            <a:r>
              <a:rPr lang="en-US" dirty="0"/>
              <a:t>vagrant up</a:t>
            </a:r>
          </a:p>
          <a:p>
            <a:pPr lvl="1"/>
            <a:endParaRPr lang="en-US" dirty="0"/>
          </a:p>
          <a:p>
            <a:r>
              <a:rPr lang="en-US" dirty="0"/>
              <a:t>Terminate your machines:</a:t>
            </a:r>
          </a:p>
          <a:p>
            <a:pPr lvl="1"/>
            <a:r>
              <a:rPr lang="en-US" dirty="0"/>
              <a:t>vagrant destroy</a:t>
            </a:r>
          </a:p>
          <a:p>
            <a:pPr lvl="1"/>
            <a:endParaRPr lang="en-US" dirty="0"/>
          </a:p>
          <a:p>
            <a:r>
              <a:rPr lang="en-US" dirty="0"/>
              <a:t>To run only one of them:</a:t>
            </a:r>
          </a:p>
          <a:p>
            <a:pPr lvl="1"/>
            <a:r>
              <a:rPr lang="en-US" dirty="0"/>
              <a:t>vagrant up database</a:t>
            </a:r>
          </a:p>
          <a:p>
            <a:pPr marL="274320" lvl="1" indent="0">
              <a:buNone/>
            </a:pPr>
            <a:endParaRPr lang="en-US" dirty="0"/>
          </a:p>
          <a:p>
            <a:r>
              <a:rPr lang="en-US" dirty="0"/>
              <a:t>To connect to your machines:</a:t>
            </a:r>
          </a:p>
          <a:p>
            <a:pPr lvl="1"/>
            <a:r>
              <a:rPr lang="en-US" dirty="0"/>
              <a:t>Vagrant </a:t>
            </a:r>
            <a:r>
              <a:rPr lang="en-US" dirty="0" err="1"/>
              <a:t>ssh</a:t>
            </a:r>
            <a:r>
              <a:rPr lang="en-US" dirty="0"/>
              <a:t> database</a:t>
            </a:r>
          </a:p>
          <a:p>
            <a:pPr marL="274320" lvl="1" indent="0">
              <a:buNone/>
            </a:pPr>
            <a:endParaRPr lang="en-US" dirty="0"/>
          </a:p>
          <a:p>
            <a:endParaRPr lang="en-US" dirty="0"/>
          </a:p>
        </p:txBody>
      </p:sp>
    </p:spTree>
    <p:extLst>
      <p:ext uri="{BB962C8B-B14F-4D97-AF65-F5344CB8AC3E}">
        <p14:creationId xmlns:p14="http://schemas.microsoft.com/office/powerpoint/2010/main" val="3152041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15</TotalTime>
  <Words>320</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Rockwell</vt:lpstr>
      <vt:lpstr>Rockwell Condensed</vt:lpstr>
      <vt:lpstr>Wingdings</vt:lpstr>
      <vt:lpstr>Wood Type</vt:lpstr>
      <vt:lpstr>setup a home lab with Vagrant</vt:lpstr>
      <vt:lpstr>Install Vagrant</vt:lpstr>
      <vt:lpstr>Install Vagrant</vt:lpstr>
      <vt:lpstr>Create a new project</vt:lpstr>
      <vt:lpstr>Vagrantfile</vt:lpstr>
      <vt:lpstr>Vagrantfile description</vt:lpstr>
      <vt:lpstr>Manage your machines!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setup a home lab with Vagrant</dc:title>
  <dc:creator>Marios Apostolou</dc:creator>
  <cp:lastModifiedBy>Marios Apostolou</cp:lastModifiedBy>
  <cp:revision>2</cp:revision>
  <dcterms:created xsi:type="dcterms:W3CDTF">2020-05-16T15:01:54Z</dcterms:created>
  <dcterms:modified xsi:type="dcterms:W3CDTF">2020-05-16T15:17:05Z</dcterms:modified>
</cp:coreProperties>
</file>