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746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9" d="100"/>
          <a:sy n="99" d="100"/>
        </p:scale>
        <p:origin x="102" y="210"/>
      </p:cViewPr>
      <p:guideLst>
        <p:guide orient="horz" pos="2160"/>
        <p:guide pos="4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4781708057768"/>
          <c:y val="0.16833112500013242"/>
          <c:w val="0.49203935010866312"/>
          <c:h val="0.73805902516299471"/>
        </c:manualLayout>
      </c:layout>
      <c:doughnutChart>
        <c:varyColors val="1"/>
        <c:ser>
          <c:idx val="2"/>
          <c:order val="0"/>
          <c:spPr>
            <a:effectLst>
              <a:outerShdw blurRad="40000" dist="20000" dir="5400000" rotWithShape="0">
                <a:srgbClr val="000000">
                  <a:alpha val="40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40000" dist="20000" dir="5400000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C9-477D-B50E-CE51178F15AB}"/>
              </c:ext>
            </c:extLst>
          </c:dPt>
          <c:dPt>
            <c:idx val="1"/>
            <c:bubble3D val="0"/>
            <c:spPr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20D-4C29-AA2C-B8669A2B4346}"/>
              </c:ext>
            </c:extLst>
          </c:dPt>
          <c:cat>
            <c:strRef>
              <c:f>Sheet1!$A$2:$A$3</c:f>
              <c:strCache>
                <c:ptCount val="2"/>
                <c:pt idx="0">
                  <c:v>rw1</c:v>
                </c:pt>
                <c:pt idx="1">
                  <c:v>rw2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8-48C9-477D-B50E-CE51178F1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>
          <a:latin typeface="微软雅黑" pitchFamily="34" charset="-122"/>
          <a:ea typeface="微软雅黑" pitchFamily="34" charset="-122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C3F58-3FA7-42D4-ABF1-2A542E39BD3F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685800"/>
            <a:ext cx="6372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977F-A0DD-4617-AC1B-306B69D094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0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hidden="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307951" y="2148114"/>
            <a:ext cx="5742621" cy="3378476"/>
          </a:xfrm>
          <a:custGeom>
            <a:avLst/>
            <a:gdLst>
              <a:gd name="connsiteX0" fmla="*/ 6877900 w 7386840"/>
              <a:gd name="connsiteY0" fmla="*/ 0 h 4543281"/>
              <a:gd name="connsiteX1" fmla="*/ 7386840 w 7386840"/>
              <a:gd name="connsiteY1" fmla="*/ 0 h 4543281"/>
              <a:gd name="connsiteX2" fmla="*/ 7386840 w 7386840"/>
              <a:gd name="connsiteY2" fmla="*/ 532867 h 4543281"/>
              <a:gd name="connsiteX3" fmla="*/ 7077797 w 7386840"/>
              <a:gd name="connsiteY3" fmla="*/ 119063 h 4543281"/>
              <a:gd name="connsiteX4" fmla="*/ 6902306 w 7386840"/>
              <a:gd name="connsiteY4" fmla="*/ 17463 h 4543281"/>
              <a:gd name="connsiteX5" fmla="*/ 6878821 w 7386840"/>
              <a:gd name="connsiteY5" fmla="*/ 744 h 4543281"/>
              <a:gd name="connsiteX6" fmla="*/ 0 w 7386840"/>
              <a:gd name="connsiteY6" fmla="*/ 0 h 4543281"/>
              <a:gd name="connsiteX7" fmla="*/ 5751153 w 7386840"/>
              <a:gd name="connsiteY7" fmla="*/ 0 h 4543281"/>
              <a:gd name="connsiteX8" fmla="*/ 4685578 w 7386840"/>
              <a:gd name="connsiteY8" fmla="*/ 340736 h 4543281"/>
              <a:gd name="connsiteX9" fmla="*/ 3965142 w 7386840"/>
              <a:gd name="connsiteY9" fmla="*/ 414627 h 4543281"/>
              <a:gd name="connsiteX10" fmla="*/ 3955906 w 7386840"/>
              <a:gd name="connsiteY10" fmla="*/ 553172 h 4543281"/>
              <a:gd name="connsiteX11" fmla="*/ 3374015 w 7386840"/>
              <a:gd name="connsiteY11" fmla="*/ 839499 h 4543281"/>
              <a:gd name="connsiteX12" fmla="*/ 2718233 w 7386840"/>
              <a:gd name="connsiteY12" fmla="*/ 1495281 h 4543281"/>
              <a:gd name="connsiteX13" fmla="*/ 2468851 w 7386840"/>
              <a:gd name="connsiteY13" fmla="*/ 2021754 h 4543281"/>
              <a:gd name="connsiteX14" fmla="*/ 2330306 w 7386840"/>
              <a:gd name="connsiteY14" fmla="*/ 2077172 h 4543281"/>
              <a:gd name="connsiteX15" fmla="*/ 2256415 w 7386840"/>
              <a:gd name="connsiteY15" fmla="*/ 2234190 h 4543281"/>
              <a:gd name="connsiteX16" fmla="*/ 2117869 w 7386840"/>
              <a:gd name="connsiteY16" fmla="*/ 2345027 h 4543281"/>
              <a:gd name="connsiteX17" fmla="*/ 1933142 w 7386840"/>
              <a:gd name="connsiteY17" fmla="*/ 2474336 h 4543281"/>
              <a:gd name="connsiteX18" fmla="*/ 1831542 w 7386840"/>
              <a:gd name="connsiteY18" fmla="*/ 2492808 h 4543281"/>
              <a:gd name="connsiteX19" fmla="*/ 1859251 w 7386840"/>
              <a:gd name="connsiteY19" fmla="*/ 2640590 h 4543281"/>
              <a:gd name="connsiteX20" fmla="*/ 1933142 w 7386840"/>
              <a:gd name="connsiteY20" fmla="*/ 2668299 h 4543281"/>
              <a:gd name="connsiteX21" fmla="*/ 1970087 w 7386840"/>
              <a:gd name="connsiteY21" fmla="*/ 2696008 h 4543281"/>
              <a:gd name="connsiteX22" fmla="*/ 2921433 w 7386840"/>
              <a:gd name="connsiteY22" fmla="*/ 2945390 h 4543281"/>
              <a:gd name="connsiteX23" fmla="*/ 3023033 w 7386840"/>
              <a:gd name="connsiteY23" fmla="*/ 2963863 h 4543281"/>
              <a:gd name="connsiteX24" fmla="*/ 3115397 w 7386840"/>
              <a:gd name="connsiteY24" fmla="*/ 2982336 h 4543281"/>
              <a:gd name="connsiteX25" fmla="*/ 3429433 w 7386840"/>
              <a:gd name="connsiteY25" fmla="*/ 2982336 h 4543281"/>
              <a:gd name="connsiteX26" fmla="*/ 5091978 w 7386840"/>
              <a:gd name="connsiteY26" fmla="*/ 3019281 h 4543281"/>
              <a:gd name="connsiteX27" fmla="*/ 5341360 w 7386840"/>
              <a:gd name="connsiteY27" fmla="*/ 3046990 h 4543281"/>
              <a:gd name="connsiteX28" fmla="*/ 5433724 w 7386840"/>
              <a:gd name="connsiteY28" fmla="*/ 3056227 h 4543281"/>
              <a:gd name="connsiteX29" fmla="*/ 7386840 w 7386840"/>
              <a:gd name="connsiteY29" fmla="*/ 3231394 h 4543281"/>
              <a:gd name="connsiteX30" fmla="*/ 7386840 w 7386840"/>
              <a:gd name="connsiteY30" fmla="*/ 4543281 h 4543281"/>
              <a:gd name="connsiteX31" fmla="*/ 1501153 w 7386840"/>
              <a:gd name="connsiteY31" fmla="*/ 4543281 h 4543281"/>
              <a:gd name="connsiteX32" fmla="*/ 539318 w 7386840"/>
              <a:gd name="connsiteY32" fmla="*/ 3908107 h 4543281"/>
              <a:gd name="connsiteX33" fmla="*/ 0 w 7386840"/>
              <a:gd name="connsiteY33" fmla="*/ 2939163 h 454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386840" h="4543281">
                <a:moveTo>
                  <a:pt x="6877900" y="0"/>
                </a:moveTo>
                <a:lnTo>
                  <a:pt x="7386840" y="0"/>
                </a:lnTo>
                <a:lnTo>
                  <a:pt x="7386840" y="532867"/>
                </a:lnTo>
                <a:lnTo>
                  <a:pt x="7077797" y="119063"/>
                </a:lnTo>
                <a:cubicBezTo>
                  <a:pt x="6877392" y="-14539"/>
                  <a:pt x="7116071" y="139615"/>
                  <a:pt x="6902306" y="17463"/>
                </a:cubicBezTo>
                <a:cubicBezTo>
                  <a:pt x="6895623" y="13644"/>
                  <a:pt x="6886387" y="6717"/>
                  <a:pt x="6878821" y="744"/>
                </a:cubicBezTo>
                <a:close/>
                <a:moveTo>
                  <a:pt x="0" y="0"/>
                </a:moveTo>
                <a:lnTo>
                  <a:pt x="5751153" y="0"/>
                </a:lnTo>
                <a:lnTo>
                  <a:pt x="4685578" y="340736"/>
                </a:lnTo>
                <a:lnTo>
                  <a:pt x="3965142" y="414627"/>
                </a:lnTo>
                <a:lnTo>
                  <a:pt x="3955906" y="553172"/>
                </a:lnTo>
                <a:lnTo>
                  <a:pt x="3374015" y="839499"/>
                </a:lnTo>
                <a:lnTo>
                  <a:pt x="2718233" y="1495281"/>
                </a:lnTo>
                <a:lnTo>
                  <a:pt x="2468851" y="2021754"/>
                </a:lnTo>
                <a:lnTo>
                  <a:pt x="2330306" y="2077172"/>
                </a:lnTo>
                <a:lnTo>
                  <a:pt x="2256415" y="2234190"/>
                </a:lnTo>
                <a:lnTo>
                  <a:pt x="2117869" y="2345027"/>
                </a:lnTo>
                <a:lnTo>
                  <a:pt x="1933142" y="2474336"/>
                </a:lnTo>
                <a:lnTo>
                  <a:pt x="1831542" y="2492808"/>
                </a:lnTo>
                <a:lnTo>
                  <a:pt x="1859251" y="2640590"/>
                </a:lnTo>
                <a:cubicBezTo>
                  <a:pt x="1883881" y="2649826"/>
                  <a:pt x="1909614" y="2656535"/>
                  <a:pt x="1933142" y="2668299"/>
                </a:cubicBezTo>
                <a:cubicBezTo>
                  <a:pt x="1946911" y="2675183"/>
                  <a:pt x="1970087" y="2696008"/>
                  <a:pt x="1970087" y="2696008"/>
                </a:cubicBezTo>
                <a:lnTo>
                  <a:pt x="2921433" y="2945390"/>
                </a:lnTo>
                <a:lnTo>
                  <a:pt x="3023033" y="2963863"/>
                </a:lnTo>
                <a:cubicBezTo>
                  <a:pt x="3056610" y="2970578"/>
                  <a:pt x="3079231" y="2981432"/>
                  <a:pt x="3115397" y="2982336"/>
                </a:cubicBezTo>
                <a:cubicBezTo>
                  <a:pt x="3220043" y="2984952"/>
                  <a:pt x="3324754" y="2982336"/>
                  <a:pt x="3429433" y="2982336"/>
                </a:cubicBezTo>
                <a:lnTo>
                  <a:pt x="5091978" y="3019281"/>
                </a:lnTo>
                <a:cubicBezTo>
                  <a:pt x="5239765" y="3052123"/>
                  <a:pt x="5126277" y="3031627"/>
                  <a:pt x="5341360" y="3046990"/>
                </a:cubicBezTo>
                <a:cubicBezTo>
                  <a:pt x="5372223" y="3049195"/>
                  <a:pt x="5433724" y="3056227"/>
                  <a:pt x="5433724" y="3056227"/>
                </a:cubicBezTo>
                <a:lnTo>
                  <a:pt x="7386840" y="3231394"/>
                </a:lnTo>
                <a:lnTo>
                  <a:pt x="7386840" y="4543281"/>
                </a:lnTo>
                <a:lnTo>
                  <a:pt x="1501153" y="4543281"/>
                </a:lnTo>
                <a:lnTo>
                  <a:pt x="539318" y="3908107"/>
                </a:lnTo>
                <a:lnTo>
                  <a:pt x="0" y="293916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817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581973928"/>
              </p:ext>
            </p:extLst>
          </p:nvPr>
        </p:nvGraphicFramePr>
        <p:xfrm>
          <a:off x="2124339" y="692696"/>
          <a:ext cx="8497359" cy="566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EZadmin</dc:creator>
  <cp:lastModifiedBy>Yurii Tyhonenko</cp:lastModifiedBy>
  <cp:revision>105</cp:revision>
  <dcterms:created xsi:type="dcterms:W3CDTF">2017-09-01T02:09:58Z</dcterms:created>
  <dcterms:modified xsi:type="dcterms:W3CDTF">2020-06-18T14:57:48Z</dcterms:modified>
</cp:coreProperties>
</file>