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Jacques Francois Shadow"/>
      <p:regular r:id="rId11"/>
    </p:embeddedFont>
    <p:embeddedFont>
      <p:font typeface="Quattrocento Sans"/>
      <p:bold r:id="rId12"/>
      <p:boldItalic r:id="rId13"/>
    </p:embeddedFont>
    <p:embeddedFont>
      <p:font typeface="Bell M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jCg9I2JG0+Yhkrro+X3O98ePHw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D4AD6C-172A-4F9F-8AAF-A50F7DBD2D5A}">
  <a:tblStyle styleId="{47D4AD6C-172A-4F9F-8AAF-A50F7DBD2D5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2ED"/>
          </a:solidFill>
        </a:fill>
      </a:tcStyle>
    </a:wholeTbl>
    <a:band1H>
      <a:tcTxStyle/>
      <a:tcStyle>
        <a:fill>
          <a:solidFill>
            <a:srgbClr val="CBE3DA"/>
          </a:solidFill>
        </a:fill>
      </a:tcStyle>
    </a:band1H>
    <a:band2H>
      <a:tcTxStyle/>
    </a:band2H>
    <a:band1V>
      <a:tcTxStyle/>
      <a:tcStyle>
        <a:fill>
          <a:solidFill>
            <a:srgbClr val="CBE3D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JacquesFrancoisShadow-regular.fntdata"/><Relationship Id="rId10" Type="http://schemas.openxmlformats.org/officeDocument/2006/relationships/slide" Target="slides/slide5.xml"/><Relationship Id="rId13" Type="http://schemas.openxmlformats.org/officeDocument/2006/relationships/font" Target="fonts/QuattrocentoSans-boldItalic.fntdata"/><Relationship Id="rId12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ellMT-bold.fntdata"/><Relationship Id="rId14" Type="http://schemas.openxmlformats.org/officeDocument/2006/relationships/font" Target="fonts/BellMT-regular.fntdata"/><Relationship Id="rId17" Type="http://schemas.openxmlformats.org/officeDocument/2006/relationships/font" Target="fonts/BellMT-boldItalic.fntdata"/><Relationship Id="rId16" Type="http://schemas.openxmlformats.org/officeDocument/2006/relationships/font" Target="fonts/BellM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>
            <a:off x="0" y="556591"/>
            <a:ext cx="5358063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0958" y="6227224"/>
            <a:ext cx="5371042" cy="182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1"/>
          <p:cNvGrpSpPr/>
          <p:nvPr/>
        </p:nvGrpSpPr>
        <p:grpSpPr>
          <a:xfrm>
            <a:off x="0" y="2880902"/>
            <a:ext cx="12192000" cy="1387744"/>
            <a:chOff x="0" y="2630147"/>
            <a:chExt cx="12192000" cy="1387744"/>
          </a:xfrm>
        </p:grpSpPr>
        <p:sp>
          <p:nvSpPr>
            <p:cNvPr id="87" name="Google Shape;87;p1"/>
            <p:cNvSpPr/>
            <p:nvPr/>
          </p:nvSpPr>
          <p:spPr>
            <a:xfrm>
              <a:off x="0" y="2809461"/>
              <a:ext cx="3978442" cy="41081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 txBox="1"/>
            <p:nvPr/>
          </p:nvSpPr>
          <p:spPr>
            <a:xfrm>
              <a:off x="4031974" y="2630147"/>
              <a:ext cx="4113268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D" sz="44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151 - NUPOL</a:t>
              </a:r>
              <a:endParaRPr b="0" i="0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4497179" y="3679337"/>
              <a:ext cx="325654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D" sz="1600" u="none" cap="none" strike="noStrike">
                  <a:solidFill>
                    <a:schemeClr val="lt1"/>
                  </a:solidFill>
                  <a:latin typeface="Jacques Francois Shadow"/>
                  <a:ea typeface="Jacques Francois Shadow"/>
                  <a:cs typeface="Jacques Francois Shadow"/>
                  <a:sym typeface="Jacques Francois Shadow"/>
                </a:rPr>
                <a:t>Food system</a:t>
              </a:r>
              <a:endParaRPr b="0" i="0" sz="1600" u="none" cap="none" strike="noStrike">
                <a:solidFill>
                  <a:schemeClr val="lt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endParaRPr>
            </a:p>
          </p:txBody>
        </p:sp>
        <p:pic>
          <p:nvPicPr>
            <p:cNvPr id="90" name="Google Shape;90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98774" y="2809461"/>
              <a:ext cx="3993226" cy="4206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2"/>
          <p:cNvGrpSpPr/>
          <p:nvPr/>
        </p:nvGrpSpPr>
        <p:grpSpPr>
          <a:xfrm>
            <a:off x="0" y="795130"/>
            <a:ext cx="3538330" cy="516835"/>
            <a:chOff x="0" y="795130"/>
            <a:chExt cx="3538330" cy="516835"/>
          </a:xfrm>
        </p:grpSpPr>
        <p:sp>
          <p:nvSpPr>
            <p:cNvPr id="96" name="Google Shape;96;p2"/>
            <p:cNvSpPr/>
            <p:nvPr/>
          </p:nvSpPr>
          <p:spPr>
            <a:xfrm>
              <a:off x="0" y="795130"/>
              <a:ext cx="3538330" cy="516835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145774" y="853492"/>
              <a:ext cx="3392556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ID" sz="2200" u="none" cap="none" strike="noStrike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Electronic Schematic</a:t>
              </a:r>
              <a:endParaRPr/>
            </a:p>
          </p:txBody>
        </p:sp>
      </p:grp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12819" l="8479" r="17609" t="22942"/>
          <a:stretch/>
        </p:blipFill>
        <p:spPr>
          <a:xfrm>
            <a:off x="2124600" y="1927675"/>
            <a:ext cx="7523248" cy="375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"/>
          <p:cNvGrpSpPr/>
          <p:nvPr/>
        </p:nvGrpSpPr>
        <p:grpSpPr>
          <a:xfrm>
            <a:off x="0" y="795130"/>
            <a:ext cx="3538330" cy="516835"/>
            <a:chOff x="0" y="795130"/>
            <a:chExt cx="3538330" cy="516835"/>
          </a:xfrm>
        </p:grpSpPr>
        <p:sp>
          <p:nvSpPr>
            <p:cNvPr id="104" name="Google Shape;104;p3"/>
            <p:cNvSpPr/>
            <p:nvPr/>
          </p:nvSpPr>
          <p:spPr>
            <a:xfrm>
              <a:off x="0" y="795130"/>
              <a:ext cx="3538330" cy="516835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 txBox="1"/>
            <p:nvPr/>
          </p:nvSpPr>
          <p:spPr>
            <a:xfrm>
              <a:off x="145774" y="853492"/>
              <a:ext cx="2756452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14605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Bell MT"/>
                <a:buNone/>
              </a:pPr>
              <a:r>
                <a:rPr b="1" i="0" lang="en-ID" sz="2200" u="none" cap="none" strike="noStrike">
                  <a:solidFill>
                    <a:srgbClr val="000000"/>
                  </a:solidFill>
                  <a:latin typeface="Bell MT"/>
                  <a:ea typeface="Bell MT"/>
                  <a:cs typeface="Bell MT"/>
                  <a:sym typeface="Bell MT"/>
                </a:rPr>
                <a:t>Hardware Design </a:t>
              </a:r>
              <a:endParaRPr/>
            </a:p>
          </p:txBody>
        </p:sp>
      </p:grpSp>
      <p:grpSp>
        <p:nvGrpSpPr>
          <p:cNvPr id="106" name="Google Shape;106;p3"/>
          <p:cNvGrpSpPr/>
          <p:nvPr/>
        </p:nvGrpSpPr>
        <p:grpSpPr>
          <a:xfrm>
            <a:off x="495299" y="1761268"/>
            <a:ext cx="5803901" cy="3957362"/>
            <a:chOff x="495299" y="1761267"/>
            <a:chExt cx="6733975" cy="4301603"/>
          </a:xfrm>
        </p:grpSpPr>
        <p:pic>
          <p:nvPicPr>
            <p:cNvPr id="107" name="Google Shape;107;p3"/>
            <p:cNvPicPr preferRelativeResize="0"/>
            <p:nvPr/>
          </p:nvPicPr>
          <p:blipFill rotWithShape="1">
            <a:blip r:embed="rId3">
              <a:alphaModFix/>
            </a:blip>
            <a:srcRect b="17279" l="19347" r="25543" t="19966"/>
            <a:stretch/>
          </p:blipFill>
          <p:spPr>
            <a:xfrm>
              <a:off x="495299" y="1761267"/>
              <a:ext cx="6718853" cy="43016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3"/>
            <p:cNvSpPr/>
            <p:nvPr/>
          </p:nvSpPr>
          <p:spPr>
            <a:xfrm>
              <a:off x="2308983" y="3145735"/>
              <a:ext cx="783744" cy="306362"/>
            </a:xfrm>
            <a:prstGeom prst="wedgeEllipseCallout">
              <a:avLst>
                <a:gd fmla="val -49091" name="adj1"/>
                <a:gd fmla="val 66645" name="adj2"/>
              </a:avLst>
            </a:prstGeom>
            <a:solidFill>
              <a:srgbClr val="A169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7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kamera</a:t>
              </a:r>
              <a:endParaRPr b="1" sz="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09" name="Google Shape;109;p3"/>
            <p:cNvGrpSpPr/>
            <p:nvPr/>
          </p:nvGrpSpPr>
          <p:grpSpPr>
            <a:xfrm>
              <a:off x="3154293" y="2668657"/>
              <a:ext cx="2351157" cy="171450"/>
              <a:chOff x="2963793" y="2476500"/>
              <a:chExt cx="2351157" cy="171450"/>
            </a:xfrm>
          </p:grpSpPr>
          <p:cxnSp>
            <p:nvCxnSpPr>
              <p:cNvPr id="110" name="Google Shape;110;p3"/>
              <p:cNvCxnSpPr/>
              <p:nvPr/>
            </p:nvCxnSpPr>
            <p:spPr>
              <a:xfrm rot="10800000">
                <a:off x="2963793" y="2546350"/>
                <a:ext cx="2351157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>
                <a:off x="5314122" y="2476500"/>
                <a:ext cx="0" cy="17145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>
                <a:off x="2963793" y="2476500"/>
                <a:ext cx="0" cy="17145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13" name="Google Shape;113;p3"/>
            <p:cNvGrpSpPr/>
            <p:nvPr/>
          </p:nvGrpSpPr>
          <p:grpSpPr>
            <a:xfrm rot="9007442">
              <a:off x="5462311" y="5023313"/>
              <a:ext cx="1205486" cy="151737"/>
              <a:chOff x="2963793" y="2476500"/>
              <a:chExt cx="2351157" cy="171450"/>
            </a:xfrm>
          </p:grpSpPr>
          <p:cxnSp>
            <p:nvCxnSpPr>
              <p:cNvPr id="114" name="Google Shape;114;p3"/>
              <p:cNvCxnSpPr/>
              <p:nvPr/>
            </p:nvCxnSpPr>
            <p:spPr>
              <a:xfrm rot="10800000">
                <a:off x="2963793" y="2546350"/>
                <a:ext cx="2351157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>
                <a:off x="5314122" y="2476500"/>
                <a:ext cx="0" cy="17145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>
                <a:off x="2963793" y="2476500"/>
                <a:ext cx="0" cy="17145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17" name="Google Shape;117;p3"/>
            <p:cNvSpPr txBox="1"/>
            <p:nvPr/>
          </p:nvSpPr>
          <p:spPr>
            <a:xfrm>
              <a:off x="3649610" y="2369175"/>
              <a:ext cx="11336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472 mm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" name="Google Shape;118;p3"/>
            <p:cNvSpPr txBox="1"/>
            <p:nvPr/>
          </p:nvSpPr>
          <p:spPr>
            <a:xfrm rot="-1804019">
              <a:off x="5506817" y="5001734"/>
              <a:ext cx="15204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492 mm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19" name="Google Shape;119;p3"/>
            <p:cNvGrpSpPr/>
            <p:nvPr/>
          </p:nvGrpSpPr>
          <p:grpSpPr>
            <a:xfrm>
              <a:off x="6684800" y="2897065"/>
              <a:ext cx="544474" cy="1840033"/>
              <a:chOff x="5562599" y="2897066"/>
              <a:chExt cx="544474" cy="2400496"/>
            </a:xfrm>
          </p:grpSpPr>
          <p:grpSp>
            <p:nvGrpSpPr>
              <p:cNvPr id="120" name="Google Shape;120;p3"/>
              <p:cNvGrpSpPr/>
              <p:nvPr/>
            </p:nvGrpSpPr>
            <p:grpSpPr>
              <a:xfrm rot="5400000">
                <a:off x="4442361" y="4017304"/>
                <a:ext cx="2400496" cy="160020"/>
                <a:chOff x="2963793" y="2476500"/>
                <a:chExt cx="2351157" cy="171450"/>
              </a:xfrm>
            </p:grpSpPr>
            <p:cxnSp>
              <p:nvCxnSpPr>
                <p:cNvPr id="121" name="Google Shape;121;p3"/>
                <p:cNvCxnSpPr/>
                <p:nvPr/>
              </p:nvCxnSpPr>
              <p:spPr>
                <a:xfrm rot="10800000">
                  <a:off x="2963793" y="2546350"/>
                  <a:ext cx="2351157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2" name="Google Shape;122;p3"/>
                <p:cNvCxnSpPr/>
                <p:nvPr/>
              </p:nvCxnSpPr>
              <p:spPr>
                <a:xfrm>
                  <a:off x="5314122" y="2476500"/>
                  <a:ext cx="0" cy="17145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23" name="Google Shape;123;p3"/>
                <p:cNvCxnSpPr/>
                <p:nvPr/>
              </p:nvCxnSpPr>
              <p:spPr>
                <a:xfrm>
                  <a:off x="2963793" y="2476500"/>
                  <a:ext cx="0" cy="17145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24" name="Google Shape;124;p3"/>
              <p:cNvSpPr txBox="1"/>
              <p:nvPr/>
            </p:nvSpPr>
            <p:spPr>
              <a:xfrm rot="5400000">
                <a:off x="5147083" y="4181572"/>
                <a:ext cx="1520403" cy="3995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450 mm</a:t>
                </a:r>
                <a:endParaRPr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pic>
        <p:nvPicPr>
          <p:cNvPr id="125" name="Google Shape;125;p3"/>
          <p:cNvPicPr preferRelativeResize="0"/>
          <p:nvPr/>
        </p:nvPicPr>
        <p:blipFill rotWithShape="1">
          <a:blip r:embed="rId4">
            <a:alphaModFix/>
          </a:blip>
          <a:srcRect b="28723" l="30838" r="36571" t="25670"/>
          <a:stretch/>
        </p:blipFill>
        <p:spPr>
          <a:xfrm>
            <a:off x="6559541" y="1761267"/>
            <a:ext cx="5030096" cy="395736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7042860" y="4966508"/>
            <a:ext cx="43198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Bagian depan (monitor)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1230794" y="5307408"/>
            <a:ext cx="43198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Bagian dalam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4"/>
          <p:cNvGrpSpPr/>
          <p:nvPr/>
        </p:nvGrpSpPr>
        <p:grpSpPr>
          <a:xfrm>
            <a:off x="0" y="795130"/>
            <a:ext cx="3538330" cy="516835"/>
            <a:chOff x="0" y="795130"/>
            <a:chExt cx="3538330" cy="516835"/>
          </a:xfrm>
        </p:grpSpPr>
        <p:sp>
          <p:nvSpPr>
            <p:cNvPr id="133" name="Google Shape;133;p4"/>
            <p:cNvSpPr/>
            <p:nvPr/>
          </p:nvSpPr>
          <p:spPr>
            <a:xfrm>
              <a:off x="0" y="795130"/>
              <a:ext cx="3538330" cy="516835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145774" y="853492"/>
              <a:ext cx="2756452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14605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22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Bill Of Material </a:t>
              </a:r>
              <a:endParaRPr/>
            </a:p>
          </p:txBody>
        </p:sp>
      </p:grpSp>
      <p:graphicFrame>
        <p:nvGraphicFramePr>
          <p:cNvPr id="135" name="Google Shape;135;p4"/>
          <p:cNvGraphicFramePr/>
          <p:nvPr/>
        </p:nvGraphicFramePr>
        <p:xfrm>
          <a:off x="414536" y="150051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{47D4AD6C-172A-4F9F-8AAF-A50F7DBD2D5A}</a:tableStyleId>
              </a:tblPr>
              <a:tblGrid>
                <a:gridCol w="468650"/>
                <a:gridCol w="1518225"/>
                <a:gridCol w="2664650"/>
                <a:gridCol w="681100"/>
                <a:gridCol w="2863450"/>
                <a:gridCol w="1733550"/>
                <a:gridCol w="1433300"/>
              </a:tblGrid>
              <a:tr h="30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Deskripsi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Qty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Supplier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Harga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Pembelian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54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Raspberry Pi 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Mengontrol sistem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https://tokopedia.link/A5hbUqeBwBb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Rp. 1.500.000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Rp. 1.500.000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573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Kamera C310 HD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Mendeteksi objek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https://tokopedia.link/UJ0evm9HvBbhttps://shp.ee/5hhcnk2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Rp. 335.000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Rp. 335.000</a:t>
                      </a:r>
                      <a:endParaRPr/>
                    </a:p>
                  </a:txBody>
                  <a:tcPr marT="0" marB="0" marR="68575" marL="68575" anchor="ctr"/>
                </a:tc>
              </a:tr>
              <a:tr h="54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LCD Monitor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Display dashboard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https://tokopedia.link/E65NA1cJvBb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Rp. 2.000.000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Rp. 2.000.000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67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Kabel HDMI to HDMI micro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Menghubungkan LCD ke raspberry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https://tokopedia.link/1qpCqO9LvBb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Rp. 30.000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Rp. 30.000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66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Kabel USB type B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Menghubungkan LCD ke sumber dc atau ke raspberry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https://tokopedia.link/ixgbuunOvBb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Rp. 25.000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Rp. 25.000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583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Adaptor 5V type c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Menghubungkan raspberry ke dc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https://tokopedia.link/fv5KkQVOvBb</a:t>
                      </a:r>
                      <a:endParaRPr/>
                    </a:p>
                  </a:txBody>
                  <a:tcPr marT="0" marB="0" marR="68575" marL="68575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Rp. 35.000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Rp. 35.000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MicroSD 32 GB sandisk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Menyimpan data raspberry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https://tokopedia.link/6TWUWB2hDBb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Rp. 52.500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Rp. 52.500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AF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AF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9AF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Rp. 3.9</a:t>
                      </a:r>
                      <a:r>
                        <a:rPr lang="en-ID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77.5</a:t>
                      </a:r>
                      <a:r>
                        <a:rPr lang="en-ID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4"/>
          <p:cNvSpPr txBox="1"/>
          <p:nvPr/>
        </p:nvSpPr>
        <p:spPr>
          <a:xfrm>
            <a:off x="640075" y="6337965"/>
            <a:ext cx="34455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Seluruh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>
            <a:off x="-39384" y="795130"/>
            <a:ext cx="2043274" cy="1101909"/>
            <a:chOff x="-69542" y="795130"/>
            <a:chExt cx="3607872" cy="516835"/>
          </a:xfrm>
        </p:grpSpPr>
        <p:sp>
          <p:nvSpPr>
            <p:cNvPr id="142" name="Google Shape;142;p5"/>
            <p:cNvSpPr/>
            <p:nvPr/>
          </p:nvSpPr>
          <p:spPr>
            <a:xfrm>
              <a:off x="0" y="795130"/>
              <a:ext cx="3538330" cy="516835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 txBox="1"/>
            <p:nvPr/>
          </p:nvSpPr>
          <p:spPr>
            <a:xfrm>
              <a:off x="-69542" y="881078"/>
              <a:ext cx="2756452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14605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D" sz="22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Process Flow</a:t>
              </a:r>
              <a:endParaRPr/>
            </a:p>
          </p:txBody>
        </p:sp>
      </p:grpSp>
      <p:grpSp>
        <p:nvGrpSpPr>
          <p:cNvPr id="144" name="Google Shape;144;p5"/>
          <p:cNvGrpSpPr/>
          <p:nvPr/>
        </p:nvGrpSpPr>
        <p:grpSpPr>
          <a:xfrm>
            <a:off x="4308385" y="637689"/>
            <a:ext cx="4647039" cy="5582622"/>
            <a:chOff x="4308385" y="612286"/>
            <a:chExt cx="4647039" cy="5582622"/>
          </a:xfrm>
        </p:grpSpPr>
        <p:grpSp>
          <p:nvGrpSpPr>
            <p:cNvPr id="145" name="Google Shape;145;p5"/>
            <p:cNvGrpSpPr/>
            <p:nvPr/>
          </p:nvGrpSpPr>
          <p:grpSpPr>
            <a:xfrm>
              <a:off x="4308385" y="612286"/>
              <a:ext cx="3092158" cy="5582622"/>
              <a:chOff x="4837553" y="278295"/>
              <a:chExt cx="2315162" cy="5414661"/>
            </a:xfrm>
          </p:grpSpPr>
          <p:sp>
            <p:nvSpPr>
              <p:cNvPr id="146" name="Google Shape;146;p5"/>
              <p:cNvSpPr/>
              <p:nvPr/>
            </p:nvSpPr>
            <p:spPr>
              <a:xfrm>
                <a:off x="5424452" y="278295"/>
                <a:ext cx="904436" cy="516835"/>
              </a:xfrm>
              <a:prstGeom prst="ellipse">
                <a:avLst/>
              </a:prstGeom>
              <a:solidFill>
                <a:srgbClr val="FF81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Mulai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4856571" y="1127276"/>
                <a:ext cx="2296144" cy="475138"/>
              </a:xfrm>
              <a:prstGeom prst="parallelogram">
                <a:avLst>
                  <a:gd fmla="val 25000" name="adj"/>
                </a:avLst>
              </a:prstGeom>
              <a:solidFill>
                <a:srgbClr val="FF81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Sensor mendeteksi bahan makanan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5169672" y="1943301"/>
                <a:ext cx="1448218" cy="892949"/>
              </a:xfrm>
              <a:prstGeom prst="flowChartDecision">
                <a:avLst/>
              </a:prstGeom>
              <a:solidFill>
                <a:srgbClr val="FF81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Apakah terdeteksi?</a:t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4856571" y="3166341"/>
                <a:ext cx="2296144" cy="783229"/>
              </a:xfrm>
              <a:prstGeom prst="flowChartDisplay">
                <a:avLst/>
              </a:prstGeom>
              <a:solidFill>
                <a:srgbClr val="FF81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Display menampilkan bahan makanan dan resep masakan otomatis</a:t>
                </a: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4837553" y="4275987"/>
                <a:ext cx="2296144" cy="516834"/>
              </a:xfrm>
              <a:prstGeom prst="parallelogram">
                <a:avLst>
                  <a:gd fmla="val 25000" name="adj"/>
                </a:avLst>
              </a:prstGeom>
              <a:solidFill>
                <a:srgbClr val="FF81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Pengguna mendapatkan ide masakan </a:t>
                </a: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5457319" y="5113037"/>
                <a:ext cx="955959" cy="579919"/>
              </a:xfrm>
              <a:prstGeom prst="ellipse">
                <a:avLst/>
              </a:prstGeom>
              <a:solidFill>
                <a:srgbClr val="FF818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Selesai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52" name="Google Shape;152;p5"/>
              <p:cNvCxnSpPr/>
              <p:nvPr/>
            </p:nvCxnSpPr>
            <p:spPr>
              <a:xfrm>
                <a:off x="5876670" y="795130"/>
                <a:ext cx="5456" cy="32032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3" name="Google Shape;153;p5"/>
              <p:cNvCxnSpPr/>
              <p:nvPr/>
            </p:nvCxnSpPr>
            <p:spPr>
              <a:xfrm>
                <a:off x="5886161" y="1610115"/>
                <a:ext cx="5456" cy="32032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4" name="Google Shape;154;p5"/>
              <p:cNvCxnSpPr/>
              <p:nvPr/>
            </p:nvCxnSpPr>
            <p:spPr>
              <a:xfrm>
                <a:off x="5895563" y="2837474"/>
                <a:ext cx="5456" cy="32032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5" name="Google Shape;155;p5"/>
              <p:cNvCxnSpPr/>
              <p:nvPr/>
            </p:nvCxnSpPr>
            <p:spPr>
              <a:xfrm>
                <a:off x="5902068" y="3952618"/>
                <a:ext cx="5456" cy="32032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6" name="Google Shape;156;p5"/>
              <p:cNvCxnSpPr/>
              <p:nvPr/>
            </p:nvCxnSpPr>
            <p:spPr>
              <a:xfrm>
                <a:off x="5907524" y="4792798"/>
                <a:ext cx="5456" cy="32032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157" name="Google Shape;157;p5"/>
            <p:cNvGrpSpPr/>
            <p:nvPr/>
          </p:nvGrpSpPr>
          <p:grpSpPr>
            <a:xfrm>
              <a:off x="6686224" y="1702038"/>
              <a:ext cx="2269200" cy="1099226"/>
              <a:chOff x="6711624" y="1702038"/>
              <a:chExt cx="2269200" cy="1099226"/>
            </a:xfrm>
          </p:grpSpPr>
          <p:cxnSp>
            <p:nvCxnSpPr>
              <p:cNvPr id="158" name="Google Shape;158;p5"/>
              <p:cNvCxnSpPr>
                <a:stCxn id="148" idx="3"/>
              </p:cNvCxnSpPr>
              <p:nvPr/>
            </p:nvCxnSpPr>
            <p:spPr>
              <a:xfrm>
                <a:off x="6711624" y="2789264"/>
                <a:ext cx="2269200" cy="12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5"/>
              <p:cNvCxnSpPr/>
              <p:nvPr/>
            </p:nvCxnSpPr>
            <p:spPr>
              <a:xfrm rot="-5400000">
                <a:off x="8405702" y="2251649"/>
                <a:ext cx="1099223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5"/>
              <p:cNvCxnSpPr/>
              <p:nvPr/>
            </p:nvCxnSpPr>
            <p:spPr>
              <a:xfrm>
                <a:off x="8177928" y="924652"/>
                <a:ext cx="0" cy="155477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61" name="Google Shape;161;p5"/>
            <p:cNvSpPr txBox="1"/>
            <p:nvPr/>
          </p:nvSpPr>
          <p:spPr>
            <a:xfrm>
              <a:off x="7531904" y="2481486"/>
              <a:ext cx="5523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  <a:endPara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5745148" y="3240722"/>
              <a:ext cx="5523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Yes </a:t>
              </a:r>
              <a:endPara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2023-07-16T05:30:47Z</dcterms:created>
  <dc:creator>Nayla Dhafiya</dc:creator>
</cp:coreProperties>
</file>