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17d7e49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17d7e49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3ee3a38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13ee3a38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3ee3a38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3ee3a38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3ee3a38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3ee3a38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3ee3a38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3ee3a38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7d7e49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7d7e49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3ee3a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3ee3a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3ee3a38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13ee3a38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7d7e49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7d7e49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3ee3a3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3ee3a3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3ee3a3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3ee3a3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7d7e49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7d7e4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7d7e4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7d7e4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7d7e49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7d7e49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‘n Bags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1805091</a:t>
            </a:r>
            <a:br>
              <a:rPr lang="en"/>
            </a:br>
            <a:r>
              <a:rPr lang="en"/>
              <a:t>1805092</a:t>
            </a:r>
            <a:br>
              <a:rPr lang="en"/>
            </a:br>
            <a:r>
              <a:rPr lang="en"/>
              <a:t>1805093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: Web Scraping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Scraping tourism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Tagging tourist spot using NLP and other techniques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Trip Suggestions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20"/>
              <a:t>Personalized </a:t>
            </a:r>
            <a:r>
              <a:rPr lang="en" sz="2220"/>
              <a:t>Trip Suggestions</a:t>
            </a:r>
            <a:endParaRPr sz="6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332150" y="1585600"/>
            <a:ext cx="67668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depending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 preference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Pace of the trip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Cost, time and energy efficient plans by integrating the cheapest, fastest and most comfortable sequence of events according to the user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the plan as per your requirement.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Blogs &amp; Sharing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766275" y="575950"/>
            <a:ext cx="595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Blogs &amp; Sharing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332150" y="1585600"/>
            <a:ext cx="67668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blog generation by integrating pictures of specific place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blogspot </a:t>
            </a:r>
            <a:r>
              <a:rPr lang="en"/>
              <a:t>where people can share their trips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people can adopt the trips publicly available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- React.js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- Express.js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- 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VCS -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94625" y="311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00" y="947100"/>
            <a:ext cx="6321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your dream destinations with just a click.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the future of travel planning with AI-powered guidance.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 trip, keeping things all sorted out becomes a necessity.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like to see how other people made the same trip - part of their research.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source of the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those Data?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process (i.e., categorization, labeling and querying) those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Extraction : Maps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Extraction : </a:t>
            </a:r>
            <a:r>
              <a:rPr lang="en"/>
              <a:t>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Personalized Trip Suggestion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Blogs &amp; Sharing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: Maps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: Maps API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info on tourist places from a free map api like OpenStreetMap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&amp; sorting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Restaurants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Tourist Places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Transportation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: Web Scraping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