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B29DB5-B891-467F-ABBC-02BAFDB73DE3}" v="1" dt="2024-02-08T23:21:35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>
        <p:scale>
          <a:sx n="100" d="100"/>
          <a:sy n="100" d="100"/>
        </p:scale>
        <p:origin x="300" y="-9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customschemas.google.com/relationships/presentationmetadata" Target="metadata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Guardiola" userId="026274dc00d0688b" providerId="LiveId" clId="{89B29DB5-B891-467F-ABBC-02BAFDB73DE3}"/>
    <pc:docChg chg="addSld modSld">
      <pc:chgData name="Maria Guardiola" userId="026274dc00d0688b" providerId="LiveId" clId="{89B29DB5-B891-467F-ABBC-02BAFDB73DE3}" dt="2024-02-08T23:21:35.212" v="1" actId="767"/>
      <pc:docMkLst>
        <pc:docMk/>
      </pc:docMkLst>
      <pc:sldChg chg="addSp modSp new">
        <pc:chgData name="Maria Guardiola" userId="026274dc00d0688b" providerId="LiveId" clId="{89B29DB5-B891-467F-ABBC-02BAFDB73DE3}" dt="2024-02-08T23:21:35.212" v="1" actId="767"/>
        <pc:sldMkLst>
          <pc:docMk/>
          <pc:sldMk cId="2858691636" sldId="257"/>
        </pc:sldMkLst>
        <pc:spChg chg="add mod">
          <ac:chgData name="Maria Guardiola" userId="026274dc00d0688b" providerId="LiveId" clId="{89B29DB5-B891-467F-ABBC-02BAFDB73DE3}" dt="2024-02-08T23:21:35.212" v="1" actId="767"/>
          <ac:spMkLst>
            <pc:docMk/>
            <pc:sldMk cId="2858691636" sldId="257"/>
            <ac:spMk id="3" creationId="{35D21C2C-5834-2FE5-06D0-AEDFEA15C50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&lt;Why are </a:t>
            </a:r>
            <a:r>
              <a:rPr lang="en-AU" sz="1070" b="1"/>
              <a:t>you</a:t>
            </a: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AU" sz="1070" b="1"/>
              <a:t>working on this problem</a:t>
            </a: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  <a:endParaRPr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is the key criteria </a:t>
            </a:r>
            <a:r>
              <a:rPr lang="en-AU" sz="1071" b="1"/>
              <a:t>that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deem this work </a:t>
            </a:r>
            <a:r>
              <a:rPr lang="en-AU" sz="1071" b="1"/>
              <a:t>successful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  <a:endParaRPr sz="1071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focus of this business initiative? 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I.e. What are </a:t>
            </a:r>
            <a:r>
              <a:rPr lang="en-AU" sz="1071" b="1"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you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 </a:t>
            </a:r>
            <a:r>
              <a:rPr lang="en-AU" sz="1071" b="1"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"/>
                  </a:ext>
                </a:extLst>
              </a:rPr>
              <a:t>specific items will you focus on exclusively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  </a:ext>
                </a:extLst>
              </a:rPr>
              <a:t>?</a:t>
            </a:r>
            <a:r>
              <a:rPr lang="en-AU" sz="1071" b="1"/>
              <a:t>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constraints exist </a:t>
            </a:r>
            <a:r>
              <a:rPr lang="en-AU" sz="1070" b="1"/>
              <a:t>that may</a:t>
            </a: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prevent this business initiative from succeeding?&gt;</a:t>
            </a:r>
            <a:endParaRPr sz="107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are the key pieces of data </a:t>
            </a:r>
            <a:r>
              <a:rPr lang="en-AU" sz="1070" b="1"/>
              <a:t>you</a:t>
            </a: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need to answer the questions </a:t>
            </a:r>
            <a:r>
              <a:rPr lang="en-AU" sz="1070" b="1"/>
              <a:t>related to the </a:t>
            </a: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lang="en-AU" sz="1070" b="1"/>
              <a:t> you</a:t>
            </a: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trying to solve?&gt;</a:t>
            </a:r>
            <a:endParaRPr sz="107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AU" sz="1071" b="1"/>
              <a:t>Who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the key stakeholders that need to be involved in th</a:t>
            </a:r>
            <a:r>
              <a:rPr lang="en-AU" sz="1071" b="1"/>
              <a:t>is project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r>
              <a:rPr lang="en-AU" sz="1071" b="1"/>
              <a:t>Where will you source your data from and who will you present your recommendation to once you have identified a solution?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is the business problem </a:t>
            </a:r>
            <a:r>
              <a:rPr lang="en-AU" b="1"/>
              <a:t>you</a:t>
            </a: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investigating? (Use SMART principles)&gt;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1886-7FA6-6584-671E-5631372A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D21C2C-5834-2FE5-06D0-AEDFEA15C503}"/>
              </a:ext>
            </a:extLst>
          </p:cNvPr>
          <p:cNvSpPr txBox="1"/>
          <p:nvPr/>
        </p:nvSpPr>
        <p:spPr>
          <a:xfrm>
            <a:off x="1390650" y="1835150"/>
            <a:ext cx="6451600" cy="2686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691636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470</Words>
  <Application>Microsoft Office PowerPoint</Application>
  <PresentationFormat>On-screen Show (4:3)</PresentationFormat>
  <Paragraphs>41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Quattrocento Sans</vt:lpstr>
      <vt:lpstr>Synergy_CF_YNR002</vt:lpstr>
      <vt:lpstr>Problem Statement Worksheet (Hypothesis Formation)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Maria Guardiola</cp:lastModifiedBy>
  <cp:revision>1</cp:revision>
  <dcterms:modified xsi:type="dcterms:W3CDTF">2024-02-08T23:21:41Z</dcterms:modified>
</cp:coreProperties>
</file>