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5"/>
    <p:restoredTop sz="94714"/>
  </p:normalViewPr>
  <p:slideViewPr>
    <p:cSldViewPr snapToGrid="0" snapToObjects="1">
      <p:cViewPr varScale="1">
        <p:scale>
          <a:sx n="66" d="100"/>
          <a:sy n="66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Sheet1!$A$1:$A$50</c:f>
              <c:numCache>
                <c:formatCode>General</c:formatCode>
                <c:ptCount val="50"/>
                <c:pt idx="0">
                  <c:v>1.25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  <c:pt idx="4">
                  <c:v>1</c:v>
                </c:pt>
                <c:pt idx="5">
                  <c:v>1.3333333333333299</c:v>
                </c:pt>
                <c:pt idx="6">
                  <c:v>1</c:v>
                </c:pt>
                <c:pt idx="7">
                  <c:v>1</c:v>
                </c:pt>
                <c:pt idx="8">
                  <c:v>1.0833333333333299</c:v>
                </c:pt>
                <c:pt idx="9">
                  <c:v>1</c:v>
                </c:pt>
                <c:pt idx="10">
                  <c:v>1.07692307692307</c:v>
                </c:pt>
                <c:pt idx="11">
                  <c:v>1.0714285714285701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1.2666666666666599</c:v>
                </c:pt>
                <c:pt idx="26">
                  <c:v>1.1578947368421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1.0454545454545401</c:v>
                </c:pt>
                <c:pt idx="32">
                  <c:v>1</c:v>
                </c:pt>
                <c:pt idx="33">
                  <c:v>1.0869565217391299</c:v>
                </c:pt>
                <c:pt idx="34">
                  <c:v>1.08</c:v>
                </c:pt>
                <c:pt idx="35">
                  <c:v>1.1111111111111101</c:v>
                </c:pt>
                <c:pt idx="36">
                  <c:v>1.3</c:v>
                </c:pt>
                <c:pt idx="37">
                  <c:v>1.3333333333333299</c:v>
                </c:pt>
                <c:pt idx="38">
                  <c:v>1.0576923076922999</c:v>
                </c:pt>
                <c:pt idx="39">
                  <c:v>1.0909090909090899</c:v>
                </c:pt>
                <c:pt idx="40">
                  <c:v>1.05</c:v>
                </c:pt>
                <c:pt idx="41">
                  <c:v>1.2063492063492001</c:v>
                </c:pt>
                <c:pt idx="42">
                  <c:v>1.1973684210526301</c:v>
                </c:pt>
                <c:pt idx="43">
                  <c:v>1.1758241758241701</c:v>
                </c:pt>
                <c:pt idx="44">
                  <c:v>1.1962616822429899</c:v>
                </c:pt>
                <c:pt idx="45">
                  <c:v>1</c:v>
                </c:pt>
                <c:pt idx="46">
                  <c:v>1.5625</c:v>
                </c:pt>
                <c:pt idx="47">
                  <c:v>1.25</c:v>
                </c:pt>
                <c:pt idx="48">
                  <c:v>1.1879999999999999</c:v>
                </c:pt>
                <c:pt idx="49">
                  <c:v>1.2693602693602599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DD-E247-B87D-573636DDC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087040"/>
        <c:axId val="1649703152"/>
      </c:scatterChart>
      <c:valAx>
        <c:axId val="165008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703152"/>
        <c:crosses val="autoZero"/>
        <c:crossBetween val="midCat"/>
      </c:valAx>
      <c:valAx>
        <c:axId val="16497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087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Sheet2!$A$1:$A$55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13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19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23</c:v>
                </c:pt>
                <c:pt idx="38">
                  <c:v>25</c:v>
                </c:pt>
                <c:pt idx="39">
                  <c:v>27</c:v>
                </c:pt>
                <c:pt idx="40">
                  <c:v>30</c:v>
                </c:pt>
                <c:pt idx="41">
                  <c:v>39</c:v>
                </c:pt>
                <c:pt idx="42">
                  <c:v>52</c:v>
                </c:pt>
                <c:pt idx="43">
                  <c:v>55</c:v>
                </c:pt>
                <c:pt idx="44">
                  <c:v>60</c:v>
                </c:pt>
                <c:pt idx="45">
                  <c:v>63</c:v>
                </c:pt>
                <c:pt idx="46">
                  <c:v>76</c:v>
                </c:pt>
                <c:pt idx="47">
                  <c:v>91</c:v>
                </c:pt>
                <c:pt idx="48">
                  <c:v>107</c:v>
                </c:pt>
                <c:pt idx="49">
                  <c:v>128</c:v>
                </c:pt>
                <c:pt idx="50">
                  <c:v>128</c:v>
                </c:pt>
                <c:pt idx="51">
                  <c:v>200</c:v>
                </c:pt>
                <c:pt idx="52">
                  <c:v>250</c:v>
                </c:pt>
                <c:pt idx="53">
                  <c:v>297</c:v>
                </c:pt>
                <c:pt idx="54">
                  <c:v>377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B7-CB43-8302-9D87002C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818992"/>
        <c:axId val="1646646288"/>
      </c:scatterChart>
      <c:valAx>
        <c:axId val="1653818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46288"/>
        <c:crosses val="autoZero"/>
        <c:crossBetween val="midCat"/>
      </c:valAx>
      <c:valAx>
        <c:axId val="164664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81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Sheet2!$A$5:$A$55</c:f>
              <c:numCache>
                <c:formatCode>General</c:formatCode>
                <c:ptCount val="51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19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23</c:v>
                </c:pt>
                <c:pt idx="33">
                  <c:v>23</c:v>
                </c:pt>
                <c:pt idx="34">
                  <c:v>25</c:v>
                </c:pt>
                <c:pt idx="35">
                  <c:v>27</c:v>
                </c:pt>
                <c:pt idx="36">
                  <c:v>30</c:v>
                </c:pt>
                <c:pt idx="37">
                  <c:v>39</c:v>
                </c:pt>
                <c:pt idx="38">
                  <c:v>52</c:v>
                </c:pt>
                <c:pt idx="39">
                  <c:v>55</c:v>
                </c:pt>
                <c:pt idx="40">
                  <c:v>60</c:v>
                </c:pt>
                <c:pt idx="41">
                  <c:v>63</c:v>
                </c:pt>
                <c:pt idx="42">
                  <c:v>76</c:v>
                </c:pt>
                <c:pt idx="43">
                  <c:v>91</c:v>
                </c:pt>
                <c:pt idx="44">
                  <c:v>107</c:v>
                </c:pt>
                <c:pt idx="45">
                  <c:v>128</c:v>
                </c:pt>
                <c:pt idx="46">
                  <c:v>128</c:v>
                </c:pt>
                <c:pt idx="47">
                  <c:v>200</c:v>
                </c:pt>
                <c:pt idx="48">
                  <c:v>250</c:v>
                </c:pt>
                <c:pt idx="49">
                  <c:v>297</c:v>
                </c:pt>
                <c:pt idx="50">
                  <c:v>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F9-FF44-B09C-3287B1284E9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Sheet2!$B$5:$B$55</c:f>
              <c:numCache>
                <c:formatCode>General</c:formatCode>
                <c:ptCount val="51"/>
                <c:pt idx="34">
                  <c:v>25</c:v>
                </c:pt>
                <c:pt idx="35">
                  <c:v>29.5</c:v>
                </c:pt>
                <c:pt idx="36">
                  <c:v>34.809999999999995</c:v>
                </c:pt>
                <c:pt idx="37">
                  <c:v>41.075799999999994</c:v>
                </c:pt>
                <c:pt idx="38">
                  <c:v>48.469443999999989</c:v>
                </c:pt>
                <c:pt idx="39">
                  <c:v>57.193943919999981</c:v>
                </c:pt>
                <c:pt idx="40">
                  <c:v>67.488853825599975</c:v>
                </c:pt>
                <c:pt idx="41">
                  <c:v>79.636847514207972</c:v>
                </c:pt>
                <c:pt idx="42">
                  <c:v>93.971480066765395</c:v>
                </c:pt>
                <c:pt idx="43">
                  <c:v>110.88634647878315</c:v>
                </c:pt>
                <c:pt idx="44">
                  <c:v>130.84588884496412</c:v>
                </c:pt>
                <c:pt idx="45">
                  <c:v>154.39814883705765</c:v>
                </c:pt>
                <c:pt idx="46">
                  <c:v>182.18981562772802</c:v>
                </c:pt>
                <c:pt idx="47">
                  <c:v>214.98398244071905</c:v>
                </c:pt>
                <c:pt idx="48">
                  <c:v>253.68109928004847</c:v>
                </c:pt>
                <c:pt idx="49">
                  <c:v>299.34369715045716</c:v>
                </c:pt>
                <c:pt idx="50">
                  <c:v>353.22556263753944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F9-FF44-B09C-3287B1284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6037984"/>
        <c:axId val="1552708336"/>
      </c:lineChart>
      <c:catAx>
        <c:axId val="1656037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708336"/>
        <c:crosses val="autoZero"/>
        <c:auto val="1"/>
        <c:lblAlgn val="ctr"/>
        <c:lblOffset val="100"/>
        <c:noMultiLvlLbl val="0"/>
      </c:catAx>
      <c:valAx>
        <c:axId val="1552708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03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6F30A0">
                  <a:alpha val="60000"/>
                </a:srgb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2596734166492508"/>
                  <c:y val="-0.2842512027911506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" pitchFamily="2" charset="0"/>
                        <a:ea typeface="+mn-ea"/>
                        <a:cs typeface="+mn-cs"/>
                      </a:defRPr>
                    </a:pPr>
                    <a:r>
                      <a:rPr lang="en-US" b="1"/>
                      <a:t>y = 0.0084x + 0.84</a:t>
                    </a:r>
                    <a:br>
                      <a:rPr lang="en-US" b="1"/>
                    </a:br>
                    <a:r>
                      <a:rPr lang="en-US" b="1"/>
                      <a:t>R² = 0.22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Sheet5!$A$1:$A$122</c:f>
              <c:numCache>
                <c:formatCode>General</c:formatCode>
                <c:ptCount val="122"/>
                <c:pt idx="0">
                  <c:v>68</c:v>
                </c:pt>
                <c:pt idx="1">
                  <c:v>57</c:v>
                </c:pt>
                <c:pt idx="2">
                  <c:v>76</c:v>
                </c:pt>
                <c:pt idx="3">
                  <c:v>77</c:v>
                </c:pt>
                <c:pt idx="4">
                  <c:v>57</c:v>
                </c:pt>
                <c:pt idx="5">
                  <c:v>64</c:v>
                </c:pt>
                <c:pt idx="6">
                  <c:v>71</c:v>
                </c:pt>
                <c:pt idx="7">
                  <c:v>73</c:v>
                </c:pt>
                <c:pt idx="8">
                  <c:v>74</c:v>
                </c:pt>
                <c:pt idx="9">
                  <c:v>58</c:v>
                </c:pt>
                <c:pt idx="10">
                  <c:v>45</c:v>
                </c:pt>
                <c:pt idx="11">
                  <c:v>52</c:v>
                </c:pt>
                <c:pt idx="12">
                  <c:v>57</c:v>
                </c:pt>
                <c:pt idx="13">
                  <c:v>76</c:v>
                </c:pt>
                <c:pt idx="14">
                  <c:v>80</c:v>
                </c:pt>
                <c:pt idx="15">
                  <c:v>61</c:v>
                </c:pt>
                <c:pt idx="16">
                  <c:v>61</c:v>
                </c:pt>
                <c:pt idx="17">
                  <c:v>69</c:v>
                </c:pt>
                <c:pt idx="18">
                  <c:v>67</c:v>
                </c:pt>
                <c:pt idx="19">
                  <c:v>54</c:v>
                </c:pt>
                <c:pt idx="20">
                  <c:v>47</c:v>
                </c:pt>
                <c:pt idx="21">
                  <c:v>76</c:v>
                </c:pt>
                <c:pt idx="22">
                  <c:v>79</c:v>
                </c:pt>
                <c:pt idx="23">
                  <c:v>62</c:v>
                </c:pt>
                <c:pt idx="24">
                  <c:v>72</c:v>
                </c:pt>
                <c:pt idx="25">
                  <c:v>69</c:v>
                </c:pt>
                <c:pt idx="26">
                  <c:v>51</c:v>
                </c:pt>
                <c:pt idx="27">
                  <c:v>52</c:v>
                </c:pt>
                <c:pt idx="28">
                  <c:v>55</c:v>
                </c:pt>
                <c:pt idx="29">
                  <c:v>88</c:v>
                </c:pt>
                <c:pt idx="30">
                  <c:v>86</c:v>
                </c:pt>
                <c:pt idx="31">
                  <c:v>86</c:v>
                </c:pt>
                <c:pt idx="32">
                  <c:v>85</c:v>
                </c:pt>
                <c:pt idx="33">
                  <c:v>64</c:v>
                </c:pt>
                <c:pt idx="34">
                  <c:v>63</c:v>
                </c:pt>
                <c:pt idx="35">
                  <c:v>65</c:v>
                </c:pt>
                <c:pt idx="36">
                  <c:v>33</c:v>
                </c:pt>
                <c:pt idx="37">
                  <c:v>34</c:v>
                </c:pt>
                <c:pt idx="38">
                  <c:v>48</c:v>
                </c:pt>
                <c:pt idx="39">
                  <c:v>30</c:v>
                </c:pt>
                <c:pt idx="40">
                  <c:v>28</c:v>
                </c:pt>
                <c:pt idx="41">
                  <c:v>36</c:v>
                </c:pt>
                <c:pt idx="42">
                  <c:v>44</c:v>
                </c:pt>
                <c:pt idx="43">
                  <c:v>42</c:v>
                </c:pt>
                <c:pt idx="44">
                  <c:v>47</c:v>
                </c:pt>
                <c:pt idx="45">
                  <c:v>46</c:v>
                </c:pt>
                <c:pt idx="46">
                  <c:v>53</c:v>
                </c:pt>
                <c:pt idx="47">
                  <c:v>54</c:v>
                </c:pt>
                <c:pt idx="48">
                  <c:v>49</c:v>
                </c:pt>
                <c:pt idx="49">
                  <c:v>45</c:v>
                </c:pt>
                <c:pt idx="50">
                  <c:v>37</c:v>
                </c:pt>
                <c:pt idx="51">
                  <c:v>23</c:v>
                </c:pt>
                <c:pt idx="52">
                  <c:v>46</c:v>
                </c:pt>
                <c:pt idx="53">
                  <c:v>28</c:v>
                </c:pt>
                <c:pt idx="54">
                  <c:v>30</c:v>
                </c:pt>
                <c:pt idx="55">
                  <c:v>63</c:v>
                </c:pt>
                <c:pt idx="56">
                  <c:v>78</c:v>
                </c:pt>
                <c:pt idx="57">
                  <c:v>71</c:v>
                </c:pt>
                <c:pt idx="58">
                  <c:v>55</c:v>
                </c:pt>
                <c:pt idx="59">
                  <c:v>57</c:v>
                </c:pt>
                <c:pt idx="60">
                  <c:v>44</c:v>
                </c:pt>
                <c:pt idx="61">
                  <c:v>49</c:v>
                </c:pt>
                <c:pt idx="62">
                  <c:v>50</c:v>
                </c:pt>
                <c:pt idx="63">
                  <c:v>80</c:v>
                </c:pt>
                <c:pt idx="64">
                  <c:v>26</c:v>
                </c:pt>
                <c:pt idx="65">
                  <c:v>33</c:v>
                </c:pt>
                <c:pt idx="66">
                  <c:v>40</c:v>
                </c:pt>
                <c:pt idx="67">
                  <c:v>51</c:v>
                </c:pt>
                <c:pt idx="68">
                  <c:v>64</c:v>
                </c:pt>
                <c:pt idx="69">
                  <c:v>35</c:v>
                </c:pt>
                <c:pt idx="70">
                  <c:v>22</c:v>
                </c:pt>
                <c:pt idx="71">
                  <c:v>26</c:v>
                </c:pt>
                <c:pt idx="72">
                  <c:v>37</c:v>
                </c:pt>
                <c:pt idx="73">
                  <c:v>33</c:v>
                </c:pt>
                <c:pt idx="74">
                  <c:v>38</c:v>
                </c:pt>
                <c:pt idx="75">
                  <c:v>39</c:v>
                </c:pt>
                <c:pt idx="76">
                  <c:v>37</c:v>
                </c:pt>
                <c:pt idx="77">
                  <c:v>56</c:v>
                </c:pt>
                <c:pt idx="78">
                  <c:v>31</c:v>
                </c:pt>
                <c:pt idx="79">
                  <c:v>30</c:v>
                </c:pt>
                <c:pt idx="80">
                  <c:v>24</c:v>
                </c:pt>
                <c:pt idx="81">
                  <c:v>18</c:v>
                </c:pt>
                <c:pt idx="82">
                  <c:v>25</c:v>
                </c:pt>
                <c:pt idx="83">
                  <c:v>43</c:v>
                </c:pt>
                <c:pt idx="84">
                  <c:v>44</c:v>
                </c:pt>
                <c:pt idx="85">
                  <c:v>72</c:v>
                </c:pt>
                <c:pt idx="86">
                  <c:v>51</c:v>
                </c:pt>
                <c:pt idx="87">
                  <c:v>78</c:v>
                </c:pt>
                <c:pt idx="88">
                  <c:v>54</c:v>
                </c:pt>
                <c:pt idx="89">
                  <c:v>45</c:v>
                </c:pt>
                <c:pt idx="90">
                  <c:v>42</c:v>
                </c:pt>
                <c:pt idx="91">
                  <c:v>50</c:v>
                </c:pt>
                <c:pt idx="92">
                  <c:v>85</c:v>
                </c:pt>
                <c:pt idx="93">
                  <c:v>71</c:v>
                </c:pt>
                <c:pt idx="94">
                  <c:v>44</c:v>
                </c:pt>
                <c:pt idx="95">
                  <c:v>43</c:v>
                </c:pt>
                <c:pt idx="96">
                  <c:v>35</c:v>
                </c:pt>
                <c:pt idx="97">
                  <c:v>39</c:v>
                </c:pt>
                <c:pt idx="98">
                  <c:v>57</c:v>
                </c:pt>
                <c:pt idx="99">
                  <c:v>43</c:v>
                </c:pt>
                <c:pt idx="100">
                  <c:v>37</c:v>
                </c:pt>
                <c:pt idx="101">
                  <c:v>32</c:v>
                </c:pt>
                <c:pt idx="102">
                  <c:v>28</c:v>
                </c:pt>
                <c:pt idx="103">
                  <c:v>35</c:v>
                </c:pt>
                <c:pt idx="104">
                  <c:v>42</c:v>
                </c:pt>
                <c:pt idx="105">
                  <c:v>44</c:v>
                </c:pt>
                <c:pt idx="106">
                  <c:v>76</c:v>
                </c:pt>
                <c:pt idx="107">
                  <c:v>58</c:v>
                </c:pt>
                <c:pt idx="108">
                  <c:v>63</c:v>
                </c:pt>
                <c:pt idx="109">
                  <c:v>51</c:v>
                </c:pt>
                <c:pt idx="110">
                  <c:v>56</c:v>
                </c:pt>
                <c:pt idx="111">
                  <c:v>29</c:v>
                </c:pt>
                <c:pt idx="112">
                  <c:v>71</c:v>
                </c:pt>
                <c:pt idx="113">
                  <c:v>78</c:v>
                </c:pt>
                <c:pt idx="114">
                  <c:v>70</c:v>
                </c:pt>
                <c:pt idx="115">
                  <c:v>88</c:v>
                </c:pt>
                <c:pt idx="116">
                  <c:v>69</c:v>
                </c:pt>
                <c:pt idx="117">
                  <c:v>79</c:v>
                </c:pt>
                <c:pt idx="118">
                  <c:v>87</c:v>
                </c:pt>
                <c:pt idx="119">
                  <c:v>69</c:v>
                </c:pt>
                <c:pt idx="120">
                  <c:v>90</c:v>
                </c:pt>
                <c:pt idx="121">
                  <c:v>78</c:v>
                </c:pt>
              </c:numCache>
            </c:numRef>
          </c:xVal>
          <c:yVal>
            <c:numRef>
              <c:f>Sheet5!$B$1:$B$122</c:f>
              <c:numCache>
                <c:formatCode>General</c:formatCode>
                <c:ptCount val="122"/>
                <c:pt idx="0">
                  <c:v>1.5</c:v>
                </c:pt>
                <c:pt idx="1">
                  <c:v>1.22727272727272</c:v>
                </c:pt>
                <c:pt idx="2">
                  <c:v>1.5454545454545401</c:v>
                </c:pt>
                <c:pt idx="3">
                  <c:v>1.4166666666666601</c:v>
                </c:pt>
                <c:pt idx="4">
                  <c:v>1.38095238095238</c:v>
                </c:pt>
                <c:pt idx="5">
                  <c:v>1.17241379310344</c:v>
                </c:pt>
                <c:pt idx="6">
                  <c:v>1.52941176470588</c:v>
                </c:pt>
                <c:pt idx="7">
                  <c:v>1.5192307692307601</c:v>
                </c:pt>
                <c:pt idx="8">
                  <c:v>1.35443037974683</c:v>
                </c:pt>
                <c:pt idx="9">
                  <c:v>1.3831775700934501</c:v>
                </c:pt>
                <c:pt idx="10">
                  <c:v>1.33108108108108</c:v>
                </c:pt>
                <c:pt idx="11">
                  <c:v>1.18274111675126</c:v>
                </c:pt>
                <c:pt idx="12">
                  <c:v>1.5708154506437699</c:v>
                </c:pt>
                <c:pt idx="13">
                  <c:v>1.26502732240437</c:v>
                </c:pt>
                <c:pt idx="14">
                  <c:v>1.3628509719222399</c:v>
                </c:pt>
                <c:pt idx="15">
                  <c:v>1.3106180665610101</c:v>
                </c:pt>
                <c:pt idx="16">
                  <c:v>1.5308343409915299</c:v>
                </c:pt>
                <c:pt idx="17">
                  <c:v>1.13823064770932</c:v>
                </c:pt>
                <c:pt idx="18">
                  <c:v>1.2553782095766799</c:v>
                </c:pt>
                <c:pt idx="19">
                  <c:v>1.19292426755113</c:v>
                </c:pt>
                <c:pt idx="20">
                  <c:v>2</c:v>
                </c:pt>
                <c:pt idx="21">
                  <c:v>1.7</c:v>
                </c:pt>
                <c:pt idx="22">
                  <c:v>1.6470588235294099</c:v>
                </c:pt>
                <c:pt idx="23">
                  <c:v>1.25</c:v>
                </c:pt>
                <c:pt idx="24">
                  <c:v>1.54285714285714</c:v>
                </c:pt>
                <c:pt idx="25">
                  <c:v>2.41818181818181</c:v>
                </c:pt>
                <c:pt idx="26">
                  <c:v>1.46616541353383</c:v>
                </c:pt>
                <c:pt idx="27">
                  <c:v>1.4820512820512799</c:v>
                </c:pt>
                <c:pt idx="28">
                  <c:v>1.1833910034602</c:v>
                </c:pt>
                <c:pt idx="29">
                  <c:v>2.75</c:v>
                </c:pt>
                <c:pt idx="30">
                  <c:v>1.27272727272727</c:v>
                </c:pt>
                <c:pt idx="31">
                  <c:v>1.28571428571428</c:v>
                </c:pt>
                <c:pt idx="32">
                  <c:v>1.175</c:v>
                </c:pt>
                <c:pt idx="33">
                  <c:v>1.1489361702127601</c:v>
                </c:pt>
                <c:pt idx="34">
                  <c:v>1.1666666666666601</c:v>
                </c:pt>
                <c:pt idx="35">
                  <c:v>1.34920634920634</c:v>
                </c:pt>
                <c:pt idx="36">
                  <c:v>1.44444444444444</c:v>
                </c:pt>
                <c:pt idx="37">
                  <c:v>1.6153846153846101</c:v>
                </c:pt>
                <c:pt idx="38">
                  <c:v>1.3333333333333299</c:v>
                </c:pt>
                <c:pt idx="39">
                  <c:v>1.46428571428571</c:v>
                </c:pt>
                <c:pt idx="40">
                  <c:v>1.59756097560975</c:v>
                </c:pt>
                <c:pt idx="41">
                  <c:v>1.28571428571428</c:v>
                </c:pt>
                <c:pt idx="42">
                  <c:v>1.2456140350877101</c:v>
                </c:pt>
                <c:pt idx="43">
                  <c:v>1.21596244131455</c:v>
                </c:pt>
                <c:pt idx="44">
                  <c:v>1.3938223938223899</c:v>
                </c:pt>
                <c:pt idx="45">
                  <c:v>1.17728531855955</c:v>
                </c:pt>
                <c:pt idx="46">
                  <c:v>1.1552941176470499</c:v>
                </c:pt>
                <c:pt idx="47">
                  <c:v>1.1466395112016201</c:v>
                </c:pt>
                <c:pt idx="48">
                  <c:v>1.1243339253996401</c:v>
                </c:pt>
                <c:pt idx="49">
                  <c:v>1.1342812006319101</c:v>
                </c:pt>
                <c:pt idx="50">
                  <c:v>1.1211699164345399</c:v>
                </c:pt>
                <c:pt idx="51">
                  <c:v>1.1242236024844701</c:v>
                </c:pt>
                <c:pt idx="52">
                  <c:v>1.11823204419889</c:v>
                </c:pt>
                <c:pt idx="53">
                  <c:v>1.09881422924901</c:v>
                </c:pt>
                <c:pt idx="54">
                  <c:v>1.0044964028776899</c:v>
                </c:pt>
                <c:pt idx="55">
                  <c:v>1.2256042972247001</c:v>
                </c:pt>
                <c:pt idx="56">
                  <c:v>1.1110299488677799</c:v>
                </c:pt>
                <c:pt idx="57">
                  <c:v>1.09335963182117</c:v>
                </c:pt>
                <c:pt idx="58">
                  <c:v>1.0619362597714901</c:v>
                </c:pt>
                <c:pt idx="59">
                  <c:v>1.0554926387315899</c:v>
                </c:pt>
                <c:pt idx="60">
                  <c:v>1.0745708154506399</c:v>
                </c:pt>
                <c:pt idx="61">
                  <c:v>1.0564153769345901</c:v>
                </c:pt>
                <c:pt idx="62">
                  <c:v>1.05765595463138</c:v>
                </c:pt>
                <c:pt idx="63">
                  <c:v>1.0915996425379799</c:v>
                </c:pt>
                <c:pt idx="64">
                  <c:v>1.0613496932515301</c:v>
                </c:pt>
                <c:pt idx="65">
                  <c:v>1.0269749518304401</c:v>
                </c:pt>
                <c:pt idx="66">
                  <c:v>1.0195121951219499</c:v>
                </c:pt>
                <c:pt idx="67">
                  <c:v>1.0106735369893201</c:v>
                </c:pt>
                <c:pt idx="68">
                  <c:v>1.0160233066278199</c:v>
                </c:pt>
                <c:pt idx="69">
                  <c:v>1.0168458781362</c:v>
                </c:pt>
                <c:pt idx="70">
                  <c:v>1.0123369756785301</c:v>
                </c:pt>
                <c:pt idx="71">
                  <c:v>1.01462395543175</c:v>
                </c:pt>
                <c:pt idx="72">
                  <c:v>1.01132463967055</c:v>
                </c:pt>
                <c:pt idx="73">
                  <c:v>1.01221581269087</c:v>
                </c:pt>
                <c:pt idx="74">
                  <c:v>1.0107274555816199</c:v>
                </c:pt>
                <c:pt idx="75">
                  <c:v>1.0096185737976699</c:v>
                </c:pt>
                <c:pt idx="76">
                  <c:v>1.00919842312746</c:v>
                </c:pt>
                <c:pt idx="77">
                  <c:v>1.0091145833333299</c:v>
                </c:pt>
                <c:pt idx="78">
                  <c:v>1.0074193548387</c:v>
                </c:pt>
                <c:pt idx="79">
                  <c:v>1.0051232788984901</c:v>
                </c:pt>
                <c:pt idx="80">
                  <c:v>1.00700860146543</c:v>
                </c:pt>
                <c:pt idx="81">
                  <c:v>1.00347991142043</c:v>
                </c:pt>
                <c:pt idx="82">
                  <c:v>1.00252206809583</c:v>
                </c:pt>
                <c:pt idx="83">
                  <c:v>1.00408805031446</c:v>
                </c:pt>
                <c:pt idx="84">
                  <c:v>1.00313185092389</c:v>
                </c:pt>
                <c:pt idx="85">
                  <c:v>1.0043709022791101</c:v>
                </c:pt>
                <c:pt idx="86">
                  <c:v>1.3684210526315701</c:v>
                </c:pt>
                <c:pt idx="87">
                  <c:v>1.3076923076922999</c:v>
                </c:pt>
                <c:pt idx="88">
                  <c:v>1.26470588235294</c:v>
                </c:pt>
                <c:pt idx="89">
                  <c:v>1.2558139534883701</c:v>
                </c:pt>
                <c:pt idx="90">
                  <c:v>1.2222222222222201</c:v>
                </c:pt>
                <c:pt idx="91">
                  <c:v>1.1666666666666601</c:v>
                </c:pt>
                <c:pt idx="92">
                  <c:v>1.1948051948051901</c:v>
                </c:pt>
                <c:pt idx="93">
                  <c:v>1.1630434782608601</c:v>
                </c:pt>
                <c:pt idx="94">
                  <c:v>1.15887850467289</c:v>
                </c:pt>
                <c:pt idx="95">
                  <c:v>1.1693548387096699</c:v>
                </c:pt>
                <c:pt idx="96">
                  <c:v>1.33793103448275</c:v>
                </c:pt>
                <c:pt idx="97">
                  <c:v>1.2216494845360799</c:v>
                </c:pt>
                <c:pt idx="98">
                  <c:v>1.22784810126582</c:v>
                </c:pt>
                <c:pt idx="99">
                  <c:v>1.21649484536082</c:v>
                </c:pt>
                <c:pt idx="100">
                  <c:v>1.21186440677966</c:v>
                </c:pt>
                <c:pt idx="101">
                  <c:v>1.19813519813519</c:v>
                </c:pt>
                <c:pt idx="102">
                  <c:v>1.1887159533073901</c:v>
                </c:pt>
                <c:pt idx="103">
                  <c:v>1.1849427168576101</c:v>
                </c:pt>
                <c:pt idx="104">
                  <c:v>1.1781767955801099</c:v>
                </c:pt>
                <c:pt idx="105">
                  <c:v>1.6470588235294099</c:v>
                </c:pt>
                <c:pt idx="106">
                  <c:v>1.25</c:v>
                </c:pt>
                <c:pt idx="107">
                  <c:v>1.2</c:v>
                </c:pt>
                <c:pt idx="108">
                  <c:v>1.13636363636363</c:v>
                </c:pt>
                <c:pt idx="109">
                  <c:v>1.1111111111111101</c:v>
                </c:pt>
                <c:pt idx="110">
                  <c:v>1.1000000000000001</c:v>
                </c:pt>
                <c:pt idx="111">
                  <c:v>1.0909090909090899</c:v>
                </c:pt>
                <c:pt idx="112">
                  <c:v>1.72727272727272</c:v>
                </c:pt>
                <c:pt idx="113">
                  <c:v>1.73684210526315</c:v>
                </c:pt>
                <c:pt idx="114">
                  <c:v>1.4545454545454499</c:v>
                </c:pt>
                <c:pt idx="115">
                  <c:v>1.6458333333333299</c:v>
                </c:pt>
                <c:pt idx="116">
                  <c:v>1.15189873417721</c:v>
                </c:pt>
                <c:pt idx="117">
                  <c:v>1.6263736263736199</c:v>
                </c:pt>
                <c:pt idx="118">
                  <c:v>2.625</c:v>
                </c:pt>
                <c:pt idx="119">
                  <c:v>2.6666666666666599</c:v>
                </c:pt>
                <c:pt idx="120">
                  <c:v>2</c:v>
                </c:pt>
                <c:pt idx="121">
                  <c:v>1.6666666666666601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F5-8847-9FA6-EDA0149F5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583712"/>
        <c:axId val="1712498736"/>
      </c:scatterChart>
      <c:valAx>
        <c:axId val="171758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Relative</a:t>
                </a:r>
                <a:r>
                  <a:rPr lang="en-US" baseline="0" dirty="0"/>
                  <a:t> Humidity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712498736"/>
        <c:crosses val="autoZero"/>
        <c:crossBetween val="midCat"/>
      </c:valAx>
      <c:valAx>
        <c:axId val="1712498736"/>
        <c:scaling>
          <c:orientation val="minMax"/>
          <c:max val="2.8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Growth-Rate in Deaths One Week Later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71758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4831538414884"/>
          <c:y val="3.9325842696629212E-2"/>
          <c:w val="0.80884397020035181"/>
          <c:h val="0.8070083163761833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6F30A0">
                  <a:alpha val="50000"/>
                </a:srgb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5560395777351722"/>
                  <c:y val="-0.2618265032838376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" pitchFamily="2" charset="0"/>
                        <a:ea typeface="+mn-ea"/>
                        <a:cs typeface="+mn-cs"/>
                      </a:defRPr>
                    </a:pPr>
                    <a:r>
                      <a:rPr lang="en-US" sz="1800" b="1" baseline="0" dirty="0">
                        <a:latin typeface="Times" pitchFamily="2" charset="0"/>
                      </a:rPr>
                      <a:t>y = 0.0087x + 0.83</a:t>
                    </a:r>
                    <a:br>
                      <a:rPr lang="en-US" sz="1800" b="1" baseline="0" dirty="0">
                        <a:latin typeface="Times" pitchFamily="2" charset="0"/>
                      </a:rPr>
                    </a:br>
                    <a:r>
                      <a:rPr lang="en-US" sz="1800" b="1" baseline="0" dirty="0">
                        <a:latin typeface="Times" pitchFamily="2" charset="0"/>
                      </a:rPr>
                      <a:t>R² = 0.24</a:t>
                    </a:r>
                    <a:endParaRPr lang="en-US" sz="1800" b="1" dirty="0">
                      <a:latin typeface="Times" pitchFamily="2" charset="0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Sheet16!$C$1:$C$132</c:f>
              <c:numCache>
                <c:formatCode>General</c:formatCode>
                <c:ptCount val="132"/>
                <c:pt idx="0">
                  <c:v>18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26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34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  <c:pt idx="24">
                  <c:v>36</c:v>
                </c:pt>
                <c:pt idx="25">
                  <c:v>37</c:v>
                </c:pt>
                <c:pt idx="26">
                  <c:v>37</c:v>
                </c:pt>
                <c:pt idx="27">
                  <c:v>37</c:v>
                </c:pt>
                <c:pt idx="28">
                  <c:v>37</c:v>
                </c:pt>
                <c:pt idx="29">
                  <c:v>38</c:v>
                </c:pt>
                <c:pt idx="30">
                  <c:v>38</c:v>
                </c:pt>
                <c:pt idx="31">
                  <c:v>39</c:v>
                </c:pt>
                <c:pt idx="32">
                  <c:v>39</c:v>
                </c:pt>
                <c:pt idx="33">
                  <c:v>40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43</c:v>
                </c:pt>
                <c:pt idx="38">
                  <c:v>43</c:v>
                </c:pt>
                <c:pt idx="39">
                  <c:v>43</c:v>
                </c:pt>
                <c:pt idx="40">
                  <c:v>44</c:v>
                </c:pt>
                <c:pt idx="41">
                  <c:v>44</c:v>
                </c:pt>
                <c:pt idx="42">
                  <c:v>44</c:v>
                </c:pt>
                <c:pt idx="43">
                  <c:v>44</c:v>
                </c:pt>
                <c:pt idx="44">
                  <c:v>44</c:v>
                </c:pt>
                <c:pt idx="45">
                  <c:v>45</c:v>
                </c:pt>
                <c:pt idx="46">
                  <c:v>45</c:v>
                </c:pt>
                <c:pt idx="47">
                  <c:v>45</c:v>
                </c:pt>
                <c:pt idx="48">
                  <c:v>46</c:v>
                </c:pt>
                <c:pt idx="49">
                  <c:v>46</c:v>
                </c:pt>
                <c:pt idx="50">
                  <c:v>47</c:v>
                </c:pt>
                <c:pt idx="51">
                  <c:v>47</c:v>
                </c:pt>
                <c:pt idx="52">
                  <c:v>48</c:v>
                </c:pt>
                <c:pt idx="53">
                  <c:v>49</c:v>
                </c:pt>
                <c:pt idx="54">
                  <c:v>49</c:v>
                </c:pt>
                <c:pt idx="55">
                  <c:v>49</c:v>
                </c:pt>
                <c:pt idx="56">
                  <c:v>50</c:v>
                </c:pt>
                <c:pt idx="57">
                  <c:v>50</c:v>
                </c:pt>
                <c:pt idx="58">
                  <c:v>51</c:v>
                </c:pt>
                <c:pt idx="59">
                  <c:v>51</c:v>
                </c:pt>
                <c:pt idx="60">
                  <c:v>51</c:v>
                </c:pt>
                <c:pt idx="61">
                  <c:v>51</c:v>
                </c:pt>
                <c:pt idx="62">
                  <c:v>52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54</c:v>
                </c:pt>
                <c:pt idx="67">
                  <c:v>54</c:v>
                </c:pt>
                <c:pt idx="68">
                  <c:v>55</c:v>
                </c:pt>
                <c:pt idx="69">
                  <c:v>55</c:v>
                </c:pt>
                <c:pt idx="70">
                  <c:v>56</c:v>
                </c:pt>
                <c:pt idx="71">
                  <c:v>56</c:v>
                </c:pt>
                <c:pt idx="72">
                  <c:v>57</c:v>
                </c:pt>
                <c:pt idx="73">
                  <c:v>57</c:v>
                </c:pt>
                <c:pt idx="74">
                  <c:v>57</c:v>
                </c:pt>
                <c:pt idx="75">
                  <c:v>57</c:v>
                </c:pt>
                <c:pt idx="76">
                  <c:v>57</c:v>
                </c:pt>
                <c:pt idx="77">
                  <c:v>57</c:v>
                </c:pt>
                <c:pt idx="78">
                  <c:v>58</c:v>
                </c:pt>
                <c:pt idx="79">
                  <c:v>58</c:v>
                </c:pt>
                <c:pt idx="80">
                  <c:v>61</c:v>
                </c:pt>
                <c:pt idx="81">
                  <c:v>61</c:v>
                </c:pt>
                <c:pt idx="82">
                  <c:v>61</c:v>
                </c:pt>
                <c:pt idx="83">
                  <c:v>62</c:v>
                </c:pt>
                <c:pt idx="84">
                  <c:v>63</c:v>
                </c:pt>
                <c:pt idx="85">
                  <c:v>63</c:v>
                </c:pt>
                <c:pt idx="86">
                  <c:v>63</c:v>
                </c:pt>
                <c:pt idx="87">
                  <c:v>64</c:v>
                </c:pt>
                <c:pt idx="88">
                  <c:v>64</c:v>
                </c:pt>
                <c:pt idx="89">
                  <c:v>64</c:v>
                </c:pt>
                <c:pt idx="90">
                  <c:v>65</c:v>
                </c:pt>
                <c:pt idx="91">
                  <c:v>67</c:v>
                </c:pt>
                <c:pt idx="92">
                  <c:v>68</c:v>
                </c:pt>
                <c:pt idx="93">
                  <c:v>69</c:v>
                </c:pt>
                <c:pt idx="94">
                  <c:v>69</c:v>
                </c:pt>
                <c:pt idx="95">
                  <c:v>69</c:v>
                </c:pt>
                <c:pt idx="96">
                  <c:v>69</c:v>
                </c:pt>
                <c:pt idx="97">
                  <c:v>70</c:v>
                </c:pt>
                <c:pt idx="98">
                  <c:v>71</c:v>
                </c:pt>
                <c:pt idx="99">
                  <c:v>71</c:v>
                </c:pt>
                <c:pt idx="100">
                  <c:v>71</c:v>
                </c:pt>
                <c:pt idx="101">
                  <c:v>71</c:v>
                </c:pt>
                <c:pt idx="102">
                  <c:v>72</c:v>
                </c:pt>
                <c:pt idx="103">
                  <c:v>72</c:v>
                </c:pt>
                <c:pt idx="104">
                  <c:v>73</c:v>
                </c:pt>
                <c:pt idx="105">
                  <c:v>74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77</c:v>
                </c:pt>
                <c:pt idx="111">
                  <c:v>78</c:v>
                </c:pt>
                <c:pt idx="112">
                  <c:v>78</c:v>
                </c:pt>
                <c:pt idx="113">
                  <c:v>78</c:v>
                </c:pt>
                <c:pt idx="114">
                  <c:v>78</c:v>
                </c:pt>
                <c:pt idx="115">
                  <c:v>79</c:v>
                </c:pt>
                <c:pt idx="116">
                  <c:v>79</c:v>
                </c:pt>
                <c:pt idx="117">
                  <c:v>79</c:v>
                </c:pt>
                <c:pt idx="118">
                  <c:v>79</c:v>
                </c:pt>
                <c:pt idx="119">
                  <c:v>80</c:v>
                </c:pt>
                <c:pt idx="120">
                  <c:v>80</c:v>
                </c:pt>
                <c:pt idx="121">
                  <c:v>84</c:v>
                </c:pt>
                <c:pt idx="122">
                  <c:v>84</c:v>
                </c:pt>
                <c:pt idx="123">
                  <c:v>85</c:v>
                </c:pt>
                <c:pt idx="124">
                  <c:v>85</c:v>
                </c:pt>
                <c:pt idx="125">
                  <c:v>86</c:v>
                </c:pt>
                <c:pt idx="126">
                  <c:v>86</c:v>
                </c:pt>
                <c:pt idx="127">
                  <c:v>87</c:v>
                </c:pt>
                <c:pt idx="128">
                  <c:v>88</c:v>
                </c:pt>
                <c:pt idx="129">
                  <c:v>88</c:v>
                </c:pt>
                <c:pt idx="130">
                  <c:v>90</c:v>
                </c:pt>
                <c:pt idx="131">
                  <c:v>90</c:v>
                </c:pt>
              </c:numCache>
            </c:numRef>
          </c:xVal>
          <c:yVal>
            <c:numRef>
              <c:f>Sheet16!$D$1:$D$132</c:f>
              <c:numCache>
                <c:formatCode>General</c:formatCode>
                <c:ptCount val="132"/>
                <c:pt idx="0">
                  <c:v>1.00347991142043</c:v>
                </c:pt>
                <c:pt idx="1">
                  <c:v>1.0123369756785301</c:v>
                </c:pt>
                <c:pt idx="2">
                  <c:v>1.1582649472450099</c:v>
                </c:pt>
                <c:pt idx="3">
                  <c:v>1.1242236024844701</c:v>
                </c:pt>
                <c:pt idx="4">
                  <c:v>1.00700860146543</c:v>
                </c:pt>
                <c:pt idx="5">
                  <c:v>1.00252206809583</c:v>
                </c:pt>
                <c:pt idx="6">
                  <c:v>1.0613496932515301</c:v>
                </c:pt>
                <c:pt idx="7">
                  <c:v>1.01462395543175</c:v>
                </c:pt>
                <c:pt idx="8">
                  <c:v>1.59756097560975</c:v>
                </c:pt>
                <c:pt idx="9">
                  <c:v>1.09881422924901</c:v>
                </c:pt>
                <c:pt idx="10">
                  <c:v>1.1887159533073901</c:v>
                </c:pt>
                <c:pt idx="11">
                  <c:v>1.0909090909090899</c:v>
                </c:pt>
                <c:pt idx="12">
                  <c:v>1.46428571428571</c:v>
                </c:pt>
                <c:pt idx="13">
                  <c:v>1.0044964028776899</c:v>
                </c:pt>
                <c:pt idx="14">
                  <c:v>1.0051232788984901</c:v>
                </c:pt>
                <c:pt idx="15">
                  <c:v>1.0074193548387</c:v>
                </c:pt>
                <c:pt idx="16">
                  <c:v>1.19813519813519</c:v>
                </c:pt>
                <c:pt idx="17">
                  <c:v>1.44444444444444</c:v>
                </c:pt>
                <c:pt idx="18">
                  <c:v>1.0269749518304401</c:v>
                </c:pt>
                <c:pt idx="19">
                  <c:v>1.01221581269087</c:v>
                </c:pt>
                <c:pt idx="20">
                  <c:v>1.6153846153846101</c:v>
                </c:pt>
                <c:pt idx="21">
                  <c:v>1.0168458781362</c:v>
                </c:pt>
                <c:pt idx="22">
                  <c:v>1.33793103448275</c:v>
                </c:pt>
                <c:pt idx="23">
                  <c:v>1.1849427168576101</c:v>
                </c:pt>
                <c:pt idx="24">
                  <c:v>1.28571428571428</c:v>
                </c:pt>
                <c:pt idx="25">
                  <c:v>1.1211699164345399</c:v>
                </c:pt>
                <c:pt idx="26">
                  <c:v>1.01132463967055</c:v>
                </c:pt>
                <c:pt idx="27">
                  <c:v>1.00919842312746</c:v>
                </c:pt>
                <c:pt idx="28">
                  <c:v>1.21186440677966</c:v>
                </c:pt>
                <c:pt idx="29">
                  <c:v>1.0107274555816199</c:v>
                </c:pt>
                <c:pt idx="30">
                  <c:v>1.08</c:v>
                </c:pt>
                <c:pt idx="31">
                  <c:v>1.0096185737976699</c:v>
                </c:pt>
                <c:pt idx="32">
                  <c:v>1.2216494845360799</c:v>
                </c:pt>
                <c:pt idx="33">
                  <c:v>1.0195121951219499</c:v>
                </c:pt>
                <c:pt idx="34">
                  <c:v>1.21596244131455</c:v>
                </c:pt>
                <c:pt idx="35">
                  <c:v>1.2222222222222201</c:v>
                </c:pt>
                <c:pt idx="36">
                  <c:v>1.1781767955801099</c:v>
                </c:pt>
                <c:pt idx="37">
                  <c:v>1.00408805031446</c:v>
                </c:pt>
                <c:pt idx="38">
                  <c:v>1.1693548387096699</c:v>
                </c:pt>
                <c:pt idx="39">
                  <c:v>1.21649484536082</c:v>
                </c:pt>
                <c:pt idx="40">
                  <c:v>1.2456140350877101</c:v>
                </c:pt>
                <c:pt idx="41">
                  <c:v>1.0745708154506399</c:v>
                </c:pt>
                <c:pt idx="42">
                  <c:v>1.00313185092389</c:v>
                </c:pt>
                <c:pt idx="43">
                  <c:v>1.15887850467289</c:v>
                </c:pt>
                <c:pt idx="44">
                  <c:v>1.6470588235294099</c:v>
                </c:pt>
                <c:pt idx="45">
                  <c:v>1.33108108108108</c:v>
                </c:pt>
                <c:pt idx="46">
                  <c:v>1.1342812006319101</c:v>
                </c:pt>
                <c:pt idx="47">
                  <c:v>1.2558139534883701</c:v>
                </c:pt>
                <c:pt idx="48">
                  <c:v>1.17728531855955</c:v>
                </c:pt>
                <c:pt idx="49">
                  <c:v>1.11823204419889</c:v>
                </c:pt>
                <c:pt idx="50">
                  <c:v>2</c:v>
                </c:pt>
                <c:pt idx="51">
                  <c:v>1.3938223938223899</c:v>
                </c:pt>
                <c:pt idx="52">
                  <c:v>1.3333333333333299</c:v>
                </c:pt>
                <c:pt idx="53">
                  <c:v>1.5584795321637399</c:v>
                </c:pt>
                <c:pt idx="54">
                  <c:v>1.1243339253996401</c:v>
                </c:pt>
                <c:pt idx="55">
                  <c:v>1.0564153769345901</c:v>
                </c:pt>
                <c:pt idx="56">
                  <c:v>1.05765595463138</c:v>
                </c:pt>
                <c:pt idx="57">
                  <c:v>1.1666666666666601</c:v>
                </c:pt>
                <c:pt idx="58">
                  <c:v>1.46616541353383</c:v>
                </c:pt>
                <c:pt idx="59">
                  <c:v>1.0106735369893201</c:v>
                </c:pt>
                <c:pt idx="60">
                  <c:v>1.3684210526315701</c:v>
                </c:pt>
                <c:pt idx="61">
                  <c:v>1.1111111111111101</c:v>
                </c:pt>
                <c:pt idx="62">
                  <c:v>1.18274111675126</c:v>
                </c:pt>
                <c:pt idx="63">
                  <c:v>1.4820512820512799</c:v>
                </c:pt>
                <c:pt idx="64">
                  <c:v>1.1552941176470499</c:v>
                </c:pt>
                <c:pt idx="65">
                  <c:v>1.19292426755113</c:v>
                </c:pt>
                <c:pt idx="66">
                  <c:v>1.1466395112016201</c:v>
                </c:pt>
                <c:pt idx="67">
                  <c:v>1.26470588235294</c:v>
                </c:pt>
                <c:pt idx="68">
                  <c:v>1.1833910034602</c:v>
                </c:pt>
                <c:pt idx="69">
                  <c:v>1.0619362597714901</c:v>
                </c:pt>
                <c:pt idx="70">
                  <c:v>1.0091145833333299</c:v>
                </c:pt>
                <c:pt idx="71">
                  <c:v>1.1000000000000001</c:v>
                </c:pt>
                <c:pt idx="72">
                  <c:v>1.22727272727272</c:v>
                </c:pt>
                <c:pt idx="73">
                  <c:v>1.38095238095238</c:v>
                </c:pt>
                <c:pt idx="74">
                  <c:v>1.5708154506437699</c:v>
                </c:pt>
                <c:pt idx="75">
                  <c:v>1.15987025023169</c:v>
                </c:pt>
                <c:pt idx="76">
                  <c:v>1.0554926387315899</c:v>
                </c:pt>
                <c:pt idx="77">
                  <c:v>1.22784810126582</c:v>
                </c:pt>
                <c:pt idx="78">
                  <c:v>1.3831775700934501</c:v>
                </c:pt>
                <c:pt idx="79">
                  <c:v>1.2</c:v>
                </c:pt>
                <c:pt idx="80">
                  <c:v>1.3106180665610101</c:v>
                </c:pt>
                <c:pt idx="81">
                  <c:v>1.5308343409915299</c:v>
                </c:pt>
                <c:pt idx="82">
                  <c:v>1.0040410320174</c:v>
                </c:pt>
                <c:pt idx="83">
                  <c:v>1.25</c:v>
                </c:pt>
                <c:pt idx="84">
                  <c:v>1.1666666666666601</c:v>
                </c:pt>
                <c:pt idx="85">
                  <c:v>1.2256042972247001</c:v>
                </c:pt>
                <c:pt idx="86">
                  <c:v>1.13636363636363</c:v>
                </c:pt>
                <c:pt idx="87">
                  <c:v>1.17241379310344</c:v>
                </c:pt>
                <c:pt idx="88">
                  <c:v>1.1489361702127601</c:v>
                </c:pt>
                <c:pt idx="89">
                  <c:v>1.0160233066278199</c:v>
                </c:pt>
                <c:pt idx="90">
                  <c:v>1.34920634920634</c:v>
                </c:pt>
                <c:pt idx="91">
                  <c:v>1.2553782095766799</c:v>
                </c:pt>
                <c:pt idx="92">
                  <c:v>1.5</c:v>
                </c:pt>
                <c:pt idx="93">
                  <c:v>1.13823064770932</c:v>
                </c:pt>
                <c:pt idx="94">
                  <c:v>2.41818181818181</c:v>
                </c:pt>
                <c:pt idx="95">
                  <c:v>1.15189873417721</c:v>
                </c:pt>
                <c:pt idx="96">
                  <c:v>2.6666666666666599</c:v>
                </c:pt>
                <c:pt idx="97">
                  <c:v>1.4545454545454499</c:v>
                </c:pt>
                <c:pt idx="98">
                  <c:v>1.52941176470588</c:v>
                </c:pt>
                <c:pt idx="99">
                  <c:v>1.09335963182117</c:v>
                </c:pt>
                <c:pt idx="100">
                  <c:v>1.1630434782608601</c:v>
                </c:pt>
                <c:pt idx="101">
                  <c:v>1.72727272727272</c:v>
                </c:pt>
                <c:pt idx="102">
                  <c:v>1.54285714285714</c:v>
                </c:pt>
                <c:pt idx="103">
                  <c:v>1.0043709022791101</c:v>
                </c:pt>
                <c:pt idx="104">
                  <c:v>1.5192307692307601</c:v>
                </c:pt>
                <c:pt idx="105">
                  <c:v>1.35443037974683</c:v>
                </c:pt>
                <c:pt idx="106">
                  <c:v>1.5454545454545401</c:v>
                </c:pt>
                <c:pt idx="107">
                  <c:v>1.26502732240437</c:v>
                </c:pt>
                <c:pt idx="108">
                  <c:v>1.7</c:v>
                </c:pt>
                <c:pt idx="109">
                  <c:v>1.25</c:v>
                </c:pt>
                <c:pt idx="110">
                  <c:v>1.4166666666666601</c:v>
                </c:pt>
                <c:pt idx="111">
                  <c:v>1.1110299488677799</c:v>
                </c:pt>
                <c:pt idx="112">
                  <c:v>1.3076923076922999</c:v>
                </c:pt>
                <c:pt idx="113">
                  <c:v>1.73684210526315</c:v>
                </c:pt>
                <c:pt idx="114">
                  <c:v>1.6666666666666601</c:v>
                </c:pt>
                <c:pt idx="115">
                  <c:v>1.4117647058823499</c:v>
                </c:pt>
                <c:pt idx="116">
                  <c:v>1.6470588235294099</c:v>
                </c:pt>
                <c:pt idx="117">
                  <c:v>2</c:v>
                </c:pt>
                <c:pt idx="118">
                  <c:v>1.6263736263736199</c:v>
                </c:pt>
                <c:pt idx="119">
                  <c:v>1.3628509719222399</c:v>
                </c:pt>
                <c:pt idx="120">
                  <c:v>1.0915996425379799</c:v>
                </c:pt>
                <c:pt idx="121">
                  <c:v>1.27058823529411</c:v>
                </c:pt>
                <c:pt idx="122">
                  <c:v>1.7916666666666601</c:v>
                </c:pt>
                <c:pt idx="123">
                  <c:v>1.175</c:v>
                </c:pt>
                <c:pt idx="124">
                  <c:v>1.1948051948051901</c:v>
                </c:pt>
                <c:pt idx="125">
                  <c:v>1.27272727272727</c:v>
                </c:pt>
                <c:pt idx="126">
                  <c:v>1.28571428571428</c:v>
                </c:pt>
                <c:pt idx="127">
                  <c:v>2.625</c:v>
                </c:pt>
                <c:pt idx="128">
                  <c:v>2.75</c:v>
                </c:pt>
                <c:pt idx="129">
                  <c:v>1.6458333333333299</c:v>
                </c:pt>
                <c:pt idx="130">
                  <c:v>1.9285714285714199</c:v>
                </c:pt>
                <c:pt idx="13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AF-A54F-86B2-19E58B049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540864"/>
        <c:axId val="1219258496"/>
      </c:scatterChart>
      <c:valAx>
        <c:axId val="121854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sz="1800" dirty="0">
                    <a:latin typeface="Times" pitchFamily="2" charset="0"/>
                  </a:rPr>
                  <a:t>Relative Humidity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219258496"/>
        <c:crosses val="autoZero"/>
        <c:crossBetween val="midCat"/>
      </c:valAx>
      <c:valAx>
        <c:axId val="1219258496"/>
        <c:scaling>
          <c:orientation val="minMax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Times" pitchFamily="2" charset="0"/>
                  </a:rPr>
                  <a:t>Growth Rate in Daily-Deaths 1 Week Later</a:t>
                </a:r>
              </a:p>
            </c:rich>
          </c:tx>
          <c:layout>
            <c:manualLayout>
              <c:xMode val="edge"/>
              <c:yMode val="edge"/>
              <c:x val="1.7677141184435762E-2"/>
              <c:y val="5.855200379875663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21854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1097987751531063E-3"/>
                  <c:y val="-8.80579189346298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Sheet11!$C$1:$C$19</c:f>
              <c:numCache>
                <c:formatCode>General</c:formatCode>
                <c:ptCount val="19"/>
                <c:pt idx="0">
                  <c:v>51</c:v>
                </c:pt>
                <c:pt idx="1">
                  <c:v>78</c:v>
                </c:pt>
                <c:pt idx="2">
                  <c:v>54</c:v>
                </c:pt>
                <c:pt idx="3">
                  <c:v>45</c:v>
                </c:pt>
                <c:pt idx="4">
                  <c:v>42</c:v>
                </c:pt>
                <c:pt idx="5">
                  <c:v>50</c:v>
                </c:pt>
                <c:pt idx="6">
                  <c:v>85</c:v>
                </c:pt>
                <c:pt idx="7">
                  <c:v>71</c:v>
                </c:pt>
                <c:pt idx="8">
                  <c:v>44</c:v>
                </c:pt>
                <c:pt idx="9">
                  <c:v>43</c:v>
                </c:pt>
                <c:pt idx="10">
                  <c:v>35</c:v>
                </c:pt>
                <c:pt idx="11">
                  <c:v>39</c:v>
                </c:pt>
                <c:pt idx="12">
                  <c:v>57</c:v>
                </c:pt>
                <c:pt idx="13">
                  <c:v>43</c:v>
                </c:pt>
                <c:pt idx="14">
                  <c:v>37</c:v>
                </c:pt>
                <c:pt idx="15">
                  <c:v>32</c:v>
                </c:pt>
                <c:pt idx="16">
                  <c:v>28</c:v>
                </c:pt>
                <c:pt idx="17">
                  <c:v>35</c:v>
                </c:pt>
                <c:pt idx="18">
                  <c:v>42</c:v>
                </c:pt>
              </c:numCache>
            </c:numRef>
          </c:xVal>
          <c:yVal>
            <c:numRef>
              <c:f>Sheet11!$D$1:$D$19</c:f>
              <c:numCache>
                <c:formatCode>General</c:formatCode>
                <c:ptCount val="19"/>
                <c:pt idx="0">
                  <c:v>1.3684210526315701</c:v>
                </c:pt>
                <c:pt idx="1">
                  <c:v>1.3076923076922999</c:v>
                </c:pt>
                <c:pt idx="2">
                  <c:v>1.26470588235294</c:v>
                </c:pt>
                <c:pt idx="3">
                  <c:v>1.2558139534883701</c:v>
                </c:pt>
                <c:pt idx="4">
                  <c:v>1.2222222222222201</c:v>
                </c:pt>
                <c:pt idx="5">
                  <c:v>1.1666666666666601</c:v>
                </c:pt>
                <c:pt idx="6">
                  <c:v>1.1948051948051901</c:v>
                </c:pt>
                <c:pt idx="7">
                  <c:v>1.1630434782608601</c:v>
                </c:pt>
                <c:pt idx="8">
                  <c:v>1.15887850467289</c:v>
                </c:pt>
                <c:pt idx="9">
                  <c:v>1.1693548387096699</c:v>
                </c:pt>
                <c:pt idx="10">
                  <c:v>1.33793103448275</c:v>
                </c:pt>
                <c:pt idx="11">
                  <c:v>1.2216494845360799</c:v>
                </c:pt>
                <c:pt idx="12">
                  <c:v>1.22784810126582</c:v>
                </c:pt>
                <c:pt idx="13">
                  <c:v>1.21649484536082</c:v>
                </c:pt>
                <c:pt idx="14">
                  <c:v>1.21186440677966</c:v>
                </c:pt>
                <c:pt idx="15">
                  <c:v>1.19813519813519</c:v>
                </c:pt>
                <c:pt idx="16">
                  <c:v>1.1887159533073901</c:v>
                </c:pt>
                <c:pt idx="17">
                  <c:v>1.1849427168576101</c:v>
                </c:pt>
                <c:pt idx="18">
                  <c:v>1.1781767955801099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D2-C041-BBFF-3177F276E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218144"/>
        <c:axId val="1700527984"/>
      </c:scatterChart>
      <c:valAx>
        <c:axId val="166621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527984"/>
        <c:crosses val="autoZero"/>
        <c:crossBetween val="midCat"/>
      </c:valAx>
      <c:valAx>
        <c:axId val="17005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21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6.4803501911254377E-2"/>
                  <c:y val="-0.123753811842883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Sheet17!$C$1:$C$20</c:f>
              <c:numCache>
                <c:formatCode>General</c:formatCode>
                <c:ptCount val="20"/>
                <c:pt idx="0">
                  <c:v>51</c:v>
                </c:pt>
                <c:pt idx="1">
                  <c:v>78</c:v>
                </c:pt>
                <c:pt idx="2">
                  <c:v>54</c:v>
                </c:pt>
                <c:pt idx="3">
                  <c:v>45</c:v>
                </c:pt>
                <c:pt idx="4">
                  <c:v>42</c:v>
                </c:pt>
                <c:pt idx="5">
                  <c:v>50</c:v>
                </c:pt>
                <c:pt idx="6">
                  <c:v>85</c:v>
                </c:pt>
                <c:pt idx="7">
                  <c:v>71</c:v>
                </c:pt>
                <c:pt idx="8">
                  <c:v>44</c:v>
                </c:pt>
                <c:pt idx="9">
                  <c:v>43</c:v>
                </c:pt>
                <c:pt idx="10">
                  <c:v>35</c:v>
                </c:pt>
                <c:pt idx="11">
                  <c:v>39</c:v>
                </c:pt>
                <c:pt idx="12">
                  <c:v>57</c:v>
                </c:pt>
                <c:pt idx="13">
                  <c:v>43</c:v>
                </c:pt>
                <c:pt idx="14">
                  <c:v>37</c:v>
                </c:pt>
                <c:pt idx="15">
                  <c:v>32</c:v>
                </c:pt>
                <c:pt idx="16">
                  <c:v>28</c:v>
                </c:pt>
                <c:pt idx="17">
                  <c:v>35</c:v>
                </c:pt>
                <c:pt idx="18">
                  <c:v>42</c:v>
                </c:pt>
                <c:pt idx="19">
                  <c:v>22</c:v>
                </c:pt>
              </c:numCache>
            </c:numRef>
          </c:xVal>
          <c:yVal>
            <c:numRef>
              <c:f>Sheet17!$D$1:$D$20</c:f>
              <c:numCache>
                <c:formatCode>General</c:formatCode>
                <c:ptCount val="20"/>
                <c:pt idx="0">
                  <c:v>1.3684210526315701</c:v>
                </c:pt>
                <c:pt idx="1">
                  <c:v>1.3076923076922999</c:v>
                </c:pt>
                <c:pt idx="2">
                  <c:v>1.26470588235294</c:v>
                </c:pt>
                <c:pt idx="3">
                  <c:v>1.2558139534883701</c:v>
                </c:pt>
                <c:pt idx="4">
                  <c:v>1.2222222222222201</c:v>
                </c:pt>
                <c:pt idx="5">
                  <c:v>1.1666666666666601</c:v>
                </c:pt>
                <c:pt idx="6">
                  <c:v>1.1948051948051901</c:v>
                </c:pt>
                <c:pt idx="7">
                  <c:v>1.1630434782608601</c:v>
                </c:pt>
                <c:pt idx="8">
                  <c:v>1.15887850467289</c:v>
                </c:pt>
                <c:pt idx="9">
                  <c:v>1.1693548387096699</c:v>
                </c:pt>
                <c:pt idx="10">
                  <c:v>1.33793103448275</c:v>
                </c:pt>
                <c:pt idx="11">
                  <c:v>1.2216494845360799</c:v>
                </c:pt>
                <c:pt idx="12">
                  <c:v>1.22784810126582</c:v>
                </c:pt>
                <c:pt idx="13">
                  <c:v>1.21649484536082</c:v>
                </c:pt>
                <c:pt idx="14">
                  <c:v>1.21186440677966</c:v>
                </c:pt>
                <c:pt idx="15">
                  <c:v>1.19813519813519</c:v>
                </c:pt>
                <c:pt idx="16">
                  <c:v>1.1887159533073901</c:v>
                </c:pt>
                <c:pt idx="17">
                  <c:v>1.1849427168576101</c:v>
                </c:pt>
                <c:pt idx="18">
                  <c:v>1.1781767955801099</c:v>
                </c:pt>
                <c:pt idx="19">
                  <c:v>1.1582649472450099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04-344E-A3BA-62B377975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6054832"/>
        <c:axId val="1235669248"/>
      </c:scatterChart>
      <c:valAx>
        <c:axId val="123605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669248"/>
        <c:crosses val="autoZero"/>
        <c:crossBetween val="midCat"/>
      </c:valAx>
      <c:valAx>
        <c:axId val="123566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054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9306128744216251"/>
                  <c:y val="-0.125790537244791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Sheet8!$A$1:$A$122</c:f>
              <c:numCache>
                <c:formatCode>General</c:formatCode>
                <c:ptCount val="122"/>
                <c:pt idx="0">
                  <c:v>94</c:v>
                </c:pt>
                <c:pt idx="1">
                  <c:v>81</c:v>
                </c:pt>
                <c:pt idx="2">
                  <c:v>69</c:v>
                </c:pt>
                <c:pt idx="3">
                  <c:v>64</c:v>
                </c:pt>
                <c:pt idx="4">
                  <c:v>60</c:v>
                </c:pt>
                <c:pt idx="5">
                  <c:v>52</c:v>
                </c:pt>
                <c:pt idx="6">
                  <c:v>61</c:v>
                </c:pt>
                <c:pt idx="7">
                  <c:v>60</c:v>
                </c:pt>
                <c:pt idx="8">
                  <c:v>74</c:v>
                </c:pt>
                <c:pt idx="9">
                  <c:v>77</c:v>
                </c:pt>
                <c:pt idx="10">
                  <c:v>65</c:v>
                </c:pt>
                <c:pt idx="11">
                  <c:v>57</c:v>
                </c:pt>
                <c:pt idx="12">
                  <c:v>64</c:v>
                </c:pt>
                <c:pt idx="13">
                  <c:v>71</c:v>
                </c:pt>
                <c:pt idx="14">
                  <c:v>73</c:v>
                </c:pt>
                <c:pt idx="15">
                  <c:v>74</c:v>
                </c:pt>
                <c:pt idx="16">
                  <c:v>45</c:v>
                </c:pt>
                <c:pt idx="17">
                  <c:v>52</c:v>
                </c:pt>
                <c:pt idx="18">
                  <c:v>57</c:v>
                </c:pt>
                <c:pt idx="19">
                  <c:v>76</c:v>
                </c:pt>
                <c:pt idx="20">
                  <c:v>36</c:v>
                </c:pt>
                <c:pt idx="21">
                  <c:v>34</c:v>
                </c:pt>
                <c:pt idx="22">
                  <c:v>34</c:v>
                </c:pt>
                <c:pt idx="23">
                  <c:v>39</c:v>
                </c:pt>
                <c:pt idx="24">
                  <c:v>45</c:v>
                </c:pt>
                <c:pt idx="25">
                  <c:v>50</c:v>
                </c:pt>
                <c:pt idx="26">
                  <c:v>47</c:v>
                </c:pt>
                <c:pt idx="27">
                  <c:v>76</c:v>
                </c:pt>
                <c:pt idx="28">
                  <c:v>79</c:v>
                </c:pt>
                <c:pt idx="29">
                  <c:v>84</c:v>
                </c:pt>
                <c:pt idx="30">
                  <c:v>84</c:v>
                </c:pt>
                <c:pt idx="31">
                  <c:v>76</c:v>
                </c:pt>
                <c:pt idx="32">
                  <c:v>62</c:v>
                </c:pt>
                <c:pt idx="33">
                  <c:v>60</c:v>
                </c:pt>
                <c:pt idx="34">
                  <c:v>58</c:v>
                </c:pt>
                <c:pt idx="35">
                  <c:v>73</c:v>
                </c:pt>
                <c:pt idx="36">
                  <c:v>48</c:v>
                </c:pt>
                <c:pt idx="37">
                  <c:v>48</c:v>
                </c:pt>
                <c:pt idx="38">
                  <c:v>40</c:v>
                </c:pt>
                <c:pt idx="39">
                  <c:v>43</c:v>
                </c:pt>
                <c:pt idx="40">
                  <c:v>30</c:v>
                </c:pt>
                <c:pt idx="41">
                  <c:v>34</c:v>
                </c:pt>
                <c:pt idx="42">
                  <c:v>33</c:v>
                </c:pt>
                <c:pt idx="43">
                  <c:v>34</c:v>
                </c:pt>
                <c:pt idx="44">
                  <c:v>48</c:v>
                </c:pt>
                <c:pt idx="45">
                  <c:v>30</c:v>
                </c:pt>
                <c:pt idx="46">
                  <c:v>28</c:v>
                </c:pt>
                <c:pt idx="47">
                  <c:v>34</c:v>
                </c:pt>
                <c:pt idx="48">
                  <c:v>36</c:v>
                </c:pt>
                <c:pt idx="49">
                  <c:v>44</c:v>
                </c:pt>
                <c:pt idx="50">
                  <c:v>42</c:v>
                </c:pt>
                <c:pt idx="51">
                  <c:v>47</c:v>
                </c:pt>
                <c:pt idx="52">
                  <c:v>46</c:v>
                </c:pt>
                <c:pt idx="53">
                  <c:v>53</c:v>
                </c:pt>
                <c:pt idx="54">
                  <c:v>54</c:v>
                </c:pt>
                <c:pt idx="55">
                  <c:v>49</c:v>
                </c:pt>
                <c:pt idx="56">
                  <c:v>45</c:v>
                </c:pt>
                <c:pt idx="57">
                  <c:v>37</c:v>
                </c:pt>
                <c:pt idx="58">
                  <c:v>23</c:v>
                </c:pt>
                <c:pt idx="59">
                  <c:v>46</c:v>
                </c:pt>
                <c:pt idx="60">
                  <c:v>28</c:v>
                </c:pt>
                <c:pt idx="61">
                  <c:v>30</c:v>
                </c:pt>
                <c:pt idx="62">
                  <c:v>63</c:v>
                </c:pt>
                <c:pt idx="63">
                  <c:v>71</c:v>
                </c:pt>
                <c:pt idx="64">
                  <c:v>57</c:v>
                </c:pt>
                <c:pt idx="65">
                  <c:v>44</c:v>
                </c:pt>
                <c:pt idx="66">
                  <c:v>49</c:v>
                </c:pt>
                <c:pt idx="67">
                  <c:v>50</c:v>
                </c:pt>
                <c:pt idx="68">
                  <c:v>57</c:v>
                </c:pt>
                <c:pt idx="69">
                  <c:v>80</c:v>
                </c:pt>
                <c:pt idx="70">
                  <c:v>30</c:v>
                </c:pt>
                <c:pt idx="71">
                  <c:v>26</c:v>
                </c:pt>
                <c:pt idx="72">
                  <c:v>33</c:v>
                </c:pt>
                <c:pt idx="73">
                  <c:v>40</c:v>
                </c:pt>
                <c:pt idx="74">
                  <c:v>51</c:v>
                </c:pt>
                <c:pt idx="75">
                  <c:v>64</c:v>
                </c:pt>
                <c:pt idx="76">
                  <c:v>35</c:v>
                </c:pt>
                <c:pt idx="77">
                  <c:v>22</c:v>
                </c:pt>
                <c:pt idx="78">
                  <c:v>26</c:v>
                </c:pt>
                <c:pt idx="79">
                  <c:v>37</c:v>
                </c:pt>
                <c:pt idx="80">
                  <c:v>33</c:v>
                </c:pt>
                <c:pt idx="81">
                  <c:v>38</c:v>
                </c:pt>
                <c:pt idx="82">
                  <c:v>39</c:v>
                </c:pt>
                <c:pt idx="83">
                  <c:v>37</c:v>
                </c:pt>
                <c:pt idx="84">
                  <c:v>56</c:v>
                </c:pt>
                <c:pt idx="85">
                  <c:v>31</c:v>
                </c:pt>
                <c:pt idx="86">
                  <c:v>25</c:v>
                </c:pt>
                <c:pt idx="87">
                  <c:v>41</c:v>
                </c:pt>
                <c:pt idx="88">
                  <c:v>49</c:v>
                </c:pt>
                <c:pt idx="89">
                  <c:v>33</c:v>
                </c:pt>
                <c:pt idx="90">
                  <c:v>35</c:v>
                </c:pt>
                <c:pt idx="91">
                  <c:v>56</c:v>
                </c:pt>
                <c:pt idx="92">
                  <c:v>57</c:v>
                </c:pt>
                <c:pt idx="93">
                  <c:v>51</c:v>
                </c:pt>
                <c:pt idx="94">
                  <c:v>78</c:v>
                </c:pt>
                <c:pt idx="95">
                  <c:v>54</c:v>
                </c:pt>
                <c:pt idx="96">
                  <c:v>45</c:v>
                </c:pt>
                <c:pt idx="97">
                  <c:v>42</c:v>
                </c:pt>
                <c:pt idx="98">
                  <c:v>50</c:v>
                </c:pt>
                <c:pt idx="99">
                  <c:v>85</c:v>
                </c:pt>
                <c:pt idx="100">
                  <c:v>71</c:v>
                </c:pt>
                <c:pt idx="101">
                  <c:v>44</c:v>
                </c:pt>
                <c:pt idx="102">
                  <c:v>43</c:v>
                </c:pt>
                <c:pt idx="103">
                  <c:v>35</c:v>
                </c:pt>
                <c:pt idx="104">
                  <c:v>39</c:v>
                </c:pt>
                <c:pt idx="105">
                  <c:v>77</c:v>
                </c:pt>
                <c:pt idx="106">
                  <c:v>39</c:v>
                </c:pt>
                <c:pt idx="107">
                  <c:v>57</c:v>
                </c:pt>
                <c:pt idx="108">
                  <c:v>58</c:v>
                </c:pt>
                <c:pt idx="109">
                  <c:v>76</c:v>
                </c:pt>
                <c:pt idx="110">
                  <c:v>66</c:v>
                </c:pt>
                <c:pt idx="111">
                  <c:v>75</c:v>
                </c:pt>
                <c:pt idx="112">
                  <c:v>75</c:v>
                </c:pt>
                <c:pt idx="113">
                  <c:v>78</c:v>
                </c:pt>
                <c:pt idx="114">
                  <c:v>70</c:v>
                </c:pt>
                <c:pt idx="115">
                  <c:v>74</c:v>
                </c:pt>
                <c:pt idx="116">
                  <c:v>79</c:v>
                </c:pt>
                <c:pt idx="117">
                  <c:v>75</c:v>
                </c:pt>
                <c:pt idx="118">
                  <c:v>75</c:v>
                </c:pt>
                <c:pt idx="119">
                  <c:v>79</c:v>
                </c:pt>
                <c:pt idx="120">
                  <c:v>87</c:v>
                </c:pt>
                <c:pt idx="121">
                  <c:v>78</c:v>
                </c:pt>
              </c:numCache>
            </c:numRef>
          </c:xVal>
          <c:yVal>
            <c:numRef>
              <c:f>Sheet8!$B$1:$B$122</c:f>
              <c:numCache>
                <c:formatCode>General</c:formatCode>
                <c:ptCount val="122"/>
                <c:pt idx="0">
                  <c:v>1.5</c:v>
                </c:pt>
                <c:pt idx="1">
                  <c:v>1.22727272727272</c:v>
                </c:pt>
                <c:pt idx="2">
                  <c:v>1.5454545454545401</c:v>
                </c:pt>
                <c:pt idx="3">
                  <c:v>1.4166666666666601</c:v>
                </c:pt>
                <c:pt idx="4">
                  <c:v>1.38095238095238</c:v>
                </c:pt>
                <c:pt idx="5">
                  <c:v>1.17241379310344</c:v>
                </c:pt>
                <c:pt idx="6">
                  <c:v>1.52941176470588</c:v>
                </c:pt>
                <c:pt idx="7">
                  <c:v>1.5192307692307601</c:v>
                </c:pt>
                <c:pt idx="8">
                  <c:v>1.35443037974683</c:v>
                </c:pt>
                <c:pt idx="9">
                  <c:v>1.3831775700934501</c:v>
                </c:pt>
                <c:pt idx="10">
                  <c:v>1.33108108108108</c:v>
                </c:pt>
                <c:pt idx="11">
                  <c:v>1.18274111675126</c:v>
                </c:pt>
                <c:pt idx="12">
                  <c:v>1.5708154506437699</c:v>
                </c:pt>
                <c:pt idx="13">
                  <c:v>1.26502732240437</c:v>
                </c:pt>
                <c:pt idx="14">
                  <c:v>1.3628509719222399</c:v>
                </c:pt>
                <c:pt idx="15">
                  <c:v>1.3106180665610101</c:v>
                </c:pt>
                <c:pt idx="16">
                  <c:v>1.5308343409915299</c:v>
                </c:pt>
                <c:pt idx="17">
                  <c:v>1.13823064770932</c:v>
                </c:pt>
                <c:pt idx="18">
                  <c:v>1.2553782095766799</c:v>
                </c:pt>
                <c:pt idx="19">
                  <c:v>1.19292426755113</c:v>
                </c:pt>
                <c:pt idx="20">
                  <c:v>2</c:v>
                </c:pt>
                <c:pt idx="21">
                  <c:v>1.7</c:v>
                </c:pt>
                <c:pt idx="22">
                  <c:v>1.6470588235294099</c:v>
                </c:pt>
                <c:pt idx="23">
                  <c:v>1.25</c:v>
                </c:pt>
                <c:pt idx="24">
                  <c:v>1.54285714285714</c:v>
                </c:pt>
                <c:pt idx="25">
                  <c:v>2.41818181818181</c:v>
                </c:pt>
                <c:pt idx="26">
                  <c:v>1.46616541353383</c:v>
                </c:pt>
                <c:pt idx="27">
                  <c:v>1.4820512820512799</c:v>
                </c:pt>
                <c:pt idx="28">
                  <c:v>1.1833910034602</c:v>
                </c:pt>
                <c:pt idx="29">
                  <c:v>2.75</c:v>
                </c:pt>
                <c:pt idx="30">
                  <c:v>1.27272727272727</c:v>
                </c:pt>
                <c:pt idx="31">
                  <c:v>1.28571428571428</c:v>
                </c:pt>
                <c:pt idx="32">
                  <c:v>1.175</c:v>
                </c:pt>
                <c:pt idx="33">
                  <c:v>1.1489361702127601</c:v>
                </c:pt>
                <c:pt idx="34">
                  <c:v>1.1666666666666601</c:v>
                </c:pt>
                <c:pt idx="35">
                  <c:v>1.34920634920634</c:v>
                </c:pt>
                <c:pt idx="36">
                  <c:v>1.44444444444444</c:v>
                </c:pt>
                <c:pt idx="37">
                  <c:v>1.6153846153846101</c:v>
                </c:pt>
                <c:pt idx="38">
                  <c:v>1.3333333333333299</c:v>
                </c:pt>
                <c:pt idx="39">
                  <c:v>1.46428571428571</c:v>
                </c:pt>
                <c:pt idx="40">
                  <c:v>1.59756097560975</c:v>
                </c:pt>
                <c:pt idx="41">
                  <c:v>1.28571428571428</c:v>
                </c:pt>
                <c:pt idx="42">
                  <c:v>1.2456140350877101</c:v>
                </c:pt>
                <c:pt idx="43">
                  <c:v>1.21596244131455</c:v>
                </c:pt>
                <c:pt idx="44">
                  <c:v>1.3938223938223899</c:v>
                </c:pt>
                <c:pt idx="45">
                  <c:v>1.17728531855955</c:v>
                </c:pt>
                <c:pt idx="46">
                  <c:v>1.1552941176470499</c:v>
                </c:pt>
                <c:pt idx="47">
                  <c:v>1.1466395112016201</c:v>
                </c:pt>
                <c:pt idx="48">
                  <c:v>1.1243339253996401</c:v>
                </c:pt>
                <c:pt idx="49">
                  <c:v>1.1342812006319101</c:v>
                </c:pt>
                <c:pt idx="50">
                  <c:v>1.1211699164345399</c:v>
                </c:pt>
                <c:pt idx="51">
                  <c:v>1.1242236024844701</c:v>
                </c:pt>
                <c:pt idx="52">
                  <c:v>1.11823204419889</c:v>
                </c:pt>
                <c:pt idx="53">
                  <c:v>1.09881422924901</c:v>
                </c:pt>
                <c:pt idx="54">
                  <c:v>1.0044964028776899</c:v>
                </c:pt>
                <c:pt idx="55">
                  <c:v>1.2256042972247001</c:v>
                </c:pt>
                <c:pt idx="56">
                  <c:v>1.1110299488677799</c:v>
                </c:pt>
                <c:pt idx="57">
                  <c:v>1.09335963182117</c:v>
                </c:pt>
                <c:pt idx="58">
                  <c:v>1.0619362597714901</c:v>
                </c:pt>
                <c:pt idx="59">
                  <c:v>1.0554926387315899</c:v>
                </c:pt>
                <c:pt idx="60">
                  <c:v>1.0745708154506399</c:v>
                </c:pt>
                <c:pt idx="61">
                  <c:v>1.0564153769345901</c:v>
                </c:pt>
                <c:pt idx="62">
                  <c:v>1.05765595463138</c:v>
                </c:pt>
                <c:pt idx="63">
                  <c:v>1.0915996425379799</c:v>
                </c:pt>
                <c:pt idx="64">
                  <c:v>1.0613496932515301</c:v>
                </c:pt>
                <c:pt idx="65">
                  <c:v>1.0269749518304401</c:v>
                </c:pt>
                <c:pt idx="66">
                  <c:v>1.0195121951219499</c:v>
                </c:pt>
                <c:pt idx="67">
                  <c:v>1.0106735369893201</c:v>
                </c:pt>
                <c:pt idx="68">
                  <c:v>1.0160233066278199</c:v>
                </c:pt>
                <c:pt idx="69">
                  <c:v>1.0168458781362</c:v>
                </c:pt>
                <c:pt idx="70">
                  <c:v>1.0123369756785301</c:v>
                </c:pt>
                <c:pt idx="71">
                  <c:v>1.01462395543175</c:v>
                </c:pt>
                <c:pt idx="72">
                  <c:v>1.01132463967055</c:v>
                </c:pt>
                <c:pt idx="73">
                  <c:v>1.01221581269087</c:v>
                </c:pt>
                <c:pt idx="74">
                  <c:v>1.0107274555816199</c:v>
                </c:pt>
                <c:pt idx="75">
                  <c:v>1.0096185737976699</c:v>
                </c:pt>
                <c:pt idx="76">
                  <c:v>1.00919842312746</c:v>
                </c:pt>
                <c:pt idx="77">
                  <c:v>1.0091145833333299</c:v>
                </c:pt>
                <c:pt idx="78">
                  <c:v>1.0074193548387</c:v>
                </c:pt>
                <c:pt idx="79">
                  <c:v>1.0051232788984901</c:v>
                </c:pt>
                <c:pt idx="80">
                  <c:v>1.00700860146543</c:v>
                </c:pt>
                <c:pt idx="81">
                  <c:v>1.00347991142043</c:v>
                </c:pt>
                <c:pt idx="82">
                  <c:v>1.00252206809583</c:v>
                </c:pt>
                <c:pt idx="83">
                  <c:v>1.00408805031446</c:v>
                </c:pt>
                <c:pt idx="84">
                  <c:v>1.00313185092389</c:v>
                </c:pt>
                <c:pt idx="85">
                  <c:v>1.0043709022791101</c:v>
                </c:pt>
                <c:pt idx="86">
                  <c:v>1.3684210526315701</c:v>
                </c:pt>
                <c:pt idx="87">
                  <c:v>1.3076923076922999</c:v>
                </c:pt>
                <c:pt idx="88">
                  <c:v>1.26470588235294</c:v>
                </c:pt>
                <c:pt idx="89">
                  <c:v>1.2558139534883701</c:v>
                </c:pt>
                <c:pt idx="90">
                  <c:v>1.2222222222222201</c:v>
                </c:pt>
                <c:pt idx="91">
                  <c:v>1.1666666666666601</c:v>
                </c:pt>
                <c:pt idx="92">
                  <c:v>1.1948051948051901</c:v>
                </c:pt>
                <c:pt idx="93">
                  <c:v>1.1630434782608601</c:v>
                </c:pt>
                <c:pt idx="94">
                  <c:v>1.15887850467289</c:v>
                </c:pt>
                <c:pt idx="95">
                  <c:v>1.1693548387096699</c:v>
                </c:pt>
                <c:pt idx="96">
                  <c:v>1.33793103448275</c:v>
                </c:pt>
                <c:pt idx="97">
                  <c:v>1.2216494845360799</c:v>
                </c:pt>
                <c:pt idx="98">
                  <c:v>1.22784810126582</c:v>
                </c:pt>
                <c:pt idx="99">
                  <c:v>1.21649484536082</c:v>
                </c:pt>
                <c:pt idx="100">
                  <c:v>1.21186440677966</c:v>
                </c:pt>
                <c:pt idx="101">
                  <c:v>1.19813519813519</c:v>
                </c:pt>
                <c:pt idx="102">
                  <c:v>1.1887159533073901</c:v>
                </c:pt>
                <c:pt idx="103">
                  <c:v>1.1849427168576101</c:v>
                </c:pt>
                <c:pt idx="104">
                  <c:v>1.1781767955801099</c:v>
                </c:pt>
                <c:pt idx="105">
                  <c:v>1.6470588235294099</c:v>
                </c:pt>
                <c:pt idx="106">
                  <c:v>1.25</c:v>
                </c:pt>
                <c:pt idx="107">
                  <c:v>1.2</c:v>
                </c:pt>
                <c:pt idx="108">
                  <c:v>1.13636363636363</c:v>
                </c:pt>
                <c:pt idx="109">
                  <c:v>1.1111111111111101</c:v>
                </c:pt>
                <c:pt idx="110">
                  <c:v>1.1000000000000001</c:v>
                </c:pt>
                <c:pt idx="111">
                  <c:v>1.0909090909090899</c:v>
                </c:pt>
                <c:pt idx="112">
                  <c:v>1.72727272727272</c:v>
                </c:pt>
                <c:pt idx="113">
                  <c:v>1.73684210526315</c:v>
                </c:pt>
                <c:pt idx="114">
                  <c:v>1.4545454545454499</c:v>
                </c:pt>
                <c:pt idx="115">
                  <c:v>1.6458333333333299</c:v>
                </c:pt>
                <c:pt idx="116">
                  <c:v>1.15189873417721</c:v>
                </c:pt>
                <c:pt idx="117">
                  <c:v>1.6263736263736199</c:v>
                </c:pt>
                <c:pt idx="118">
                  <c:v>2.625</c:v>
                </c:pt>
                <c:pt idx="119">
                  <c:v>2.6666666666666599</c:v>
                </c:pt>
                <c:pt idx="120">
                  <c:v>2</c:v>
                </c:pt>
                <c:pt idx="121">
                  <c:v>1.6666666666666601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20-4545-A3F4-8A27BAD98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542496"/>
        <c:axId val="1712410880"/>
      </c:scatterChart>
      <c:valAx>
        <c:axId val="171754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10880"/>
        <c:crosses val="autoZero"/>
        <c:crossBetween val="midCat"/>
      </c:valAx>
      <c:valAx>
        <c:axId val="171241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4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473C4">
                  <a:alpha val="50196"/>
                </a:srgb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388220160598737"/>
                  <c:y val="-0.2154460920984098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Sheet7!$A$1:$A$728</c:f>
              <c:numCache>
                <c:formatCode>General</c:formatCode>
                <c:ptCount val="728"/>
                <c:pt idx="0">
                  <c:v>54</c:v>
                </c:pt>
                <c:pt idx="1">
                  <c:v>59</c:v>
                </c:pt>
                <c:pt idx="2">
                  <c:v>50</c:v>
                </c:pt>
                <c:pt idx="3">
                  <c:v>47</c:v>
                </c:pt>
                <c:pt idx="4">
                  <c:v>60</c:v>
                </c:pt>
                <c:pt idx="5">
                  <c:v>59</c:v>
                </c:pt>
                <c:pt idx="6">
                  <c:v>60</c:v>
                </c:pt>
                <c:pt idx="7">
                  <c:v>56</c:v>
                </c:pt>
                <c:pt idx="8">
                  <c:v>54</c:v>
                </c:pt>
                <c:pt idx="9">
                  <c:v>56</c:v>
                </c:pt>
                <c:pt idx="10">
                  <c:v>97</c:v>
                </c:pt>
                <c:pt idx="11">
                  <c:v>94</c:v>
                </c:pt>
                <c:pt idx="12">
                  <c:v>83</c:v>
                </c:pt>
                <c:pt idx="13">
                  <c:v>79</c:v>
                </c:pt>
                <c:pt idx="14">
                  <c:v>84</c:v>
                </c:pt>
                <c:pt idx="15">
                  <c:v>83</c:v>
                </c:pt>
                <c:pt idx="16">
                  <c:v>79</c:v>
                </c:pt>
                <c:pt idx="17">
                  <c:v>91</c:v>
                </c:pt>
                <c:pt idx="18">
                  <c:v>83</c:v>
                </c:pt>
                <c:pt idx="19">
                  <c:v>45</c:v>
                </c:pt>
                <c:pt idx="20">
                  <c:v>52</c:v>
                </c:pt>
                <c:pt idx="21">
                  <c:v>80</c:v>
                </c:pt>
                <c:pt idx="22">
                  <c:v>89</c:v>
                </c:pt>
                <c:pt idx="23">
                  <c:v>79</c:v>
                </c:pt>
                <c:pt idx="24">
                  <c:v>69</c:v>
                </c:pt>
                <c:pt idx="25">
                  <c:v>57</c:v>
                </c:pt>
                <c:pt idx="26">
                  <c:v>42</c:v>
                </c:pt>
                <c:pt idx="27">
                  <c:v>54</c:v>
                </c:pt>
                <c:pt idx="28">
                  <c:v>74</c:v>
                </c:pt>
                <c:pt idx="29">
                  <c:v>93</c:v>
                </c:pt>
                <c:pt idx="30">
                  <c:v>94</c:v>
                </c:pt>
                <c:pt idx="31">
                  <c:v>86</c:v>
                </c:pt>
                <c:pt idx="32">
                  <c:v>63</c:v>
                </c:pt>
                <c:pt idx="33">
                  <c:v>79</c:v>
                </c:pt>
                <c:pt idx="34">
                  <c:v>72</c:v>
                </c:pt>
                <c:pt idx="35">
                  <c:v>81</c:v>
                </c:pt>
                <c:pt idx="36">
                  <c:v>82</c:v>
                </c:pt>
                <c:pt idx="37">
                  <c:v>68</c:v>
                </c:pt>
                <c:pt idx="38">
                  <c:v>63</c:v>
                </c:pt>
                <c:pt idx="39">
                  <c:v>59</c:v>
                </c:pt>
                <c:pt idx="40">
                  <c:v>59</c:v>
                </c:pt>
                <c:pt idx="41">
                  <c:v>78</c:v>
                </c:pt>
                <c:pt idx="42">
                  <c:v>77</c:v>
                </c:pt>
                <c:pt idx="43">
                  <c:v>77</c:v>
                </c:pt>
                <c:pt idx="44">
                  <c:v>76</c:v>
                </c:pt>
                <c:pt idx="45">
                  <c:v>76</c:v>
                </c:pt>
                <c:pt idx="46">
                  <c:v>73</c:v>
                </c:pt>
                <c:pt idx="47">
                  <c:v>80</c:v>
                </c:pt>
                <c:pt idx="48">
                  <c:v>76</c:v>
                </c:pt>
                <c:pt idx="49">
                  <c:v>78</c:v>
                </c:pt>
                <c:pt idx="50">
                  <c:v>76</c:v>
                </c:pt>
                <c:pt idx="51">
                  <c:v>74</c:v>
                </c:pt>
                <c:pt idx="52">
                  <c:v>77</c:v>
                </c:pt>
                <c:pt idx="53">
                  <c:v>75</c:v>
                </c:pt>
                <c:pt idx="54">
                  <c:v>79</c:v>
                </c:pt>
                <c:pt idx="55">
                  <c:v>78</c:v>
                </c:pt>
                <c:pt idx="56">
                  <c:v>77</c:v>
                </c:pt>
                <c:pt idx="57">
                  <c:v>76</c:v>
                </c:pt>
                <c:pt idx="58">
                  <c:v>71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63</c:v>
                </c:pt>
                <c:pt idx="63">
                  <c:v>69</c:v>
                </c:pt>
                <c:pt idx="64">
                  <c:v>65</c:v>
                </c:pt>
                <c:pt idx="65">
                  <c:v>71</c:v>
                </c:pt>
                <c:pt idx="66">
                  <c:v>75</c:v>
                </c:pt>
                <c:pt idx="67">
                  <c:v>76</c:v>
                </c:pt>
                <c:pt idx="68">
                  <c:v>75</c:v>
                </c:pt>
                <c:pt idx="69">
                  <c:v>76</c:v>
                </c:pt>
                <c:pt idx="70">
                  <c:v>88</c:v>
                </c:pt>
                <c:pt idx="71">
                  <c:v>96</c:v>
                </c:pt>
                <c:pt idx="72">
                  <c:v>88</c:v>
                </c:pt>
                <c:pt idx="73">
                  <c:v>91</c:v>
                </c:pt>
                <c:pt idx="74">
                  <c:v>88</c:v>
                </c:pt>
                <c:pt idx="75">
                  <c:v>96</c:v>
                </c:pt>
                <c:pt idx="76">
                  <c:v>92</c:v>
                </c:pt>
                <c:pt idx="77">
                  <c:v>95</c:v>
                </c:pt>
                <c:pt idx="78">
                  <c:v>91</c:v>
                </c:pt>
                <c:pt idx="79">
                  <c:v>83</c:v>
                </c:pt>
                <c:pt idx="80">
                  <c:v>89</c:v>
                </c:pt>
                <c:pt idx="81">
                  <c:v>64</c:v>
                </c:pt>
                <c:pt idx="82">
                  <c:v>60</c:v>
                </c:pt>
                <c:pt idx="83">
                  <c:v>49</c:v>
                </c:pt>
                <c:pt idx="84">
                  <c:v>59</c:v>
                </c:pt>
                <c:pt idx="85">
                  <c:v>53</c:v>
                </c:pt>
                <c:pt idx="86">
                  <c:v>42</c:v>
                </c:pt>
                <c:pt idx="87">
                  <c:v>72</c:v>
                </c:pt>
                <c:pt idx="88">
                  <c:v>96</c:v>
                </c:pt>
                <c:pt idx="89">
                  <c:v>83</c:v>
                </c:pt>
                <c:pt idx="90">
                  <c:v>76</c:v>
                </c:pt>
                <c:pt idx="91">
                  <c:v>77</c:v>
                </c:pt>
                <c:pt idx="92">
                  <c:v>79</c:v>
                </c:pt>
                <c:pt idx="93">
                  <c:v>73</c:v>
                </c:pt>
                <c:pt idx="94">
                  <c:v>70</c:v>
                </c:pt>
                <c:pt idx="95">
                  <c:v>74</c:v>
                </c:pt>
                <c:pt idx="96">
                  <c:v>73</c:v>
                </c:pt>
                <c:pt idx="97">
                  <c:v>63</c:v>
                </c:pt>
                <c:pt idx="98">
                  <c:v>80</c:v>
                </c:pt>
                <c:pt idx="99">
                  <c:v>78</c:v>
                </c:pt>
                <c:pt idx="100">
                  <c:v>70</c:v>
                </c:pt>
                <c:pt idx="101">
                  <c:v>78</c:v>
                </c:pt>
                <c:pt idx="102">
                  <c:v>77</c:v>
                </c:pt>
                <c:pt idx="103">
                  <c:v>74</c:v>
                </c:pt>
                <c:pt idx="104">
                  <c:v>79</c:v>
                </c:pt>
                <c:pt idx="105">
                  <c:v>69</c:v>
                </c:pt>
                <c:pt idx="106">
                  <c:v>80</c:v>
                </c:pt>
                <c:pt idx="107">
                  <c:v>80</c:v>
                </c:pt>
                <c:pt idx="108">
                  <c:v>74</c:v>
                </c:pt>
                <c:pt idx="109">
                  <c:v>71</c:v>
                </c:pt>
                <c:pt idx="110">
                  <c:v>83</c:v>
                </c:pt>
                <c:pt idx="111">
                  <c:v>80</c:v>
                </c:pt>
                <c:pt idx="112">
                  <c:v>76</c:v>
                </c:pt>
                <c:pt idx="113">
                  <c:v>61</c:v>
                </c:pt>
                <c:pt idx="114">
                  <c:v>79</c:v>
                </c:pt>
                <c:pt idx="115">
                  <c:v>92</c:v>
                </c:pt>
                <c:pt idx="116">
                  <c:v>92</c:v>
                </c:pt>
                <c:pt idx="117">
                  <c:v>93</c:v>
                </c:pt>
                <c:pt idx="118">
                  <c:v>92</c:v>
                </c:pt>
                <c:pt idx="119">
                  <c:v>83</c:v>
                </c:pt>
                <c:pt idx="120">
                  <c:v>85</c:v>
                </c:pt>
                <c:pt idx="121">
                  <c:v>81</c:v>
                </c:pt>
                <c:pt idx="122">
                  <c:v>33</c:v>
                </c:pt>
                <c:pt idx="123">
                  <c:v>51</c:v>
                </c:pt>
                <c:pt idx="124">
                  <c:v>70</c:v>
                </c:pt>
                <c:pt idx="125">
                  <c:v>53</c:v>
                </c:pt>
                <c:pt idx="126">
                  <c:v>58</c:v>
                </c:pt>
                <c:pt idx="127">
                  <c:v>53</c:v>
                </c:pt>
                <c:pt idx="128">
                  <c:v>65</c:v>
                </c:pt>
                <c:pt idx="129">
                  <c:v>62</c:v>
                </c:pt>
                <c:pt idx="130">
                  <c:v>67</c:v>
                </c:pt>
                <c:pt idx="131">
                  <c:v>64</c:v>
                </c:pt>
                <c:pt idx="132">
                  <c:v>64</c:v>
                </c:pt>
                <c:pt idx="133">
                  <c:v>67</c:v>
                </c:pt>
                <c:pt idx="134">
                  <c:v>57</c:v>
                </c:pt>
                <c:pt idx="135">
                  <c:v>47</c:v>
                </c:pt>
                <c:pt idx="136">
                  <c:v>37</c:v>
                </c:pt>
                <c:pt idx="137">
                  <c:v>38</c:v>
                </c:pt>
                <c:pt idx="138">
                  <c:v>53</c:v>
                </c:pt>
                <c:pt idx="139">
                  <c:v>70</c:v>
                </c:pt>
                <c:pt idx="140">
                  <c:v>64</c:v>
                </c:pt>
                <c:pt idx="141">
                  <c:v>48</c:v>
                </c:pt>
                <c:pt idx="142">
                  <c:v>60</c:v>
                </c:pt>
                <c:pt idx="143">
                  <c:v>52</c:v>
                </c:pt>
                <c:pt idx="144">
                  <c:v>61</c:v>
                </c:pt>
                <c:pt idx="145">
                  <c:v>60</c:v>
                </c:pt>
                <c:pt idx="146">
                  <c:v>74</c:v>
                </c:pt>
                <c:pt idx="147">
                  <c:v>77</c:v>
                </c:pt>
                <c:pt idx="148">
                  <c:v>65</c:v>
                </c:pt>
                <c:pt idx="149">
                  <c:v>57</c:v>
                </c:pt>
                <c:pt idx="150">
                  <c:v>64</c:v>
                </c:pt>
                <c:pt idx="151">
                  <c:v>71</c:v>
                </c:pt>
                <c:pt idx="152">
                  <c:v>73</c:v>
                </c:pt>
                <c:pt idx="153">
                  <c:v>74</c:v>
                </c:pt>
                <c:pt idx="154">
                  <c:v>58</c:v>
                </c:pt>
                <c:pt idx="155">
                  <c:v>45</c:v>
                </c:pt>
                <c:pt idx="156">
                  <c:v>52</c:v>
                </c:pt>
                <c:pt idx="157">
                  <c:v>57</c:v>
                </c:pt>
                <c:pt idx="158">
                  <c:v>76</c:v>
                </c:pt>
                <c:pt idx="159">
                  <c:v>80</c:v>
                </c:pt>
                <c:pt idx="160">
                  <c:v>61</c:v>
                </c:pt>
                <c:pt idx="161">
                  <c:v>61</c:v>
                </c:pt>
                <c:pt idx="162">
                  <c:v>69</c:v>
                </c:pt>
                <c:pt idx="163">
                  <c:v>67</c:v>
                </c:pt>
                <c:pt idx="164">
                  <c:v>54</c:v>
                </c:pt>
                <c:pt idx="165">
                  <c:v>78</c:v>
                </c:pt>
                <c:pt idx="166">
                  <c:v>71</c:v>
                </c:pt>
                <c:pt idx="167">
                  <c:v>61</c:v>
                </c:pt>
                <c:pt idx="168">
                  <c:v>71</c:v>
                </c:pt>
                <c:pt idx="169">
                  <c:v>63</c:v>
                </c:pt>
                <c:pt idx="170">
                  <c:v>85</c:v>
                </c:pt>
                <c:pt idx="171">
                  <c:v>72</c:v>
                </c:pt>
                <c:pt idx="172">
                  <c:v>90</c:v>
                </c:pt>
                <c:pt idx="173">
                  <c:v>86</c:v>
                </c:pt>
                <c:pt idx="174">
                  <c:v>85</c:v>
                </c:pt>
                <c:pt idx="175">
                  <c:v>91</c:v>
                </c:pt>
                <c:pt idx="176">
                  <c:v>94</c:v>
                </c:pt>
                <c:pt idx="177">
                  <c:v>85</c:v>
                </c:pt>
                <c:pt idx="178">
                  <c:v>81</c:v>
                </c:pt>
                <c:pt idx="179">
                  <c:v>85</c:v>
                </c:pt>
                <c:pt idx="180">
                  <c:v>83</c:v>
                </c:pt>
                <c:pt idx="181">
                  <c:v>60</c:v>
                </c:pt>
                <c:pt idx="182">
                  <c:v>42</c:v>
                </c:pt>
                <c:pt idx="183">
                  <c:v>36</c:v>
                </c:pt>
                <c:pt idx="184">
                  <c:v>34</c:v>
                </c:pt>
                <c:pt idx="185">
                  <c:v>34</c:v>
                </c:pt>
                <c:pt idx="186">
                  <c:v>39</c:v>
                </c:pt>
                <c:pt idx="187">
                  <c:v>45</c:v>
                </c:pt>
                <c:pt idx="188">
                  <c:v>47</c:v>
                </c:pt>
                <c:pt idx="189">
                  <c:v>50</c:v>
                </c:pt>
                <c:pt idx="190">
                  <c:v>47</c:v>
                </c:pt>
                <c:pt idx="191">
                  <c:v>76</c:v>
                </c:pt>
                <c:pt idx="192">
                  <c:v>79</c:v>
                </c:pt>
                <c:pt idx="193">
                  <c:v>62</c:v>
                </c:pt>
                <c:pt idx="194">
                  <c:v>72</c:v>
                </c:pt>
                <c:pt idx="195">
                  <c:v>69</c:v>
                </c:pt>
                <c:pt idx="196">
                  <c:v>51</c:v>
                </c:pt>
                <c:pt idx="197">
                  <c:v>52</c:v>
                </c:pt>
                <c:pt idx="198">
                  <c:v>55</c:v>
                </c:pt>
                <c:pt idx="199">
                  <c:v>82</c:v>
                </c:pt>
                <c:pt idx="200">
                  <c:v>73</c:v>
                </c:pt>
                <c:pt idx="201">
                  <c:v>77</c:v>
                </c:pt>
                <c:pt idx="202">
                  <c:v>88</c:v>
                </c:pt>
                <c:pt idx="203">
                  <c:v>82</c:v>
                </c:pt>
                <c:pt idx="204">
                  <c:v>79</c:v>
                </c:pt>
                <c:pt idx="205">
                  <c:v>74</c:v>
                </c:pt>
                <c:pt idx="206">
                  <c:v>87</c:v>
                </c:pt>
                <c:pt idx="207">
                  <c:v>80</c:v>
                </c:pt>
                <c:pt idx="208">
                  <c:v>92</c:v>
                </c:pt>
                <c:pt idx="209">
                  <c:v>86</c:v>
                </c:pt>
                <c:pt idx="210">
                  <c:v>80</c:v>
                </c:pt>
                <c:pt idx="211">
                  <c:v>83</c:v>
                </c:pt>
                <c:pt idx="212">
                  <c:v>57</c:v>
                </c:pt>
                <c:pt idx="213">
                  <c:v>52</c:v>
                </c:pt>
                <c:pt idx="214">
                  <c:v>33</c:v>
                </c:pt>
                <c:pt idx="215">
                  <c:v>21</c:v>
                </c:pt>
                <c:pt idx="216">
                  <c:v>48</c:v>
                </c:pt>
                <c:pt idx="217">
                  <c:v>38</c:v>
                </c:pt>
                <c:pt idx="218">
                  <c:v>72</c:v>
                </c:pt>
                <c:pt idx="219">
                  <c:v>66</c:v>
                </c:pt>
                <c:pt idx="220">
                  <c:v>71</c:v>
                </c:pt>
                <c:pt idx="221">
                  <c:v>71</c:v>
                </c:pt>
                <c:pt idx="222">
                  <c:v>70</c:v>
                </c:pt>
                <c:pt idx="223">
                  <c:v>52</c:v>
                </c:pt>
                <c:pt idx="224">
                  <c:v>71</c:v>
                </c:pt>
                <c:pt idx="225">
                  <c:v>72</c:v>
                </c:pt>
                <c:pt idx="226">
                  <c:v>52</c:v>
                </c:pt>
                <c:pt idx="227">
                  <c:v>36</c:v>
                </c:pt>
                <c:pt idx="228">
                  <c:v>47</c:v>
                </c:pt>
                <c:pt idx="229">
                  <c:v>44</c:v>
                </c:pt>
                <c:pt idx="230">
                  <c:v>44</c:v>
                </c:pt>
                <c:pt idx="231">
                  <c:v>43</c:v>
                </c:pt>
                <c:pt idx="232">
                  <c:v>35</c:v>
                </c:pt>
                <c:pt idx="233">
                  <c:v>49</c:v>
                </c:pt>
                <c:pt idx="234">
                  <c:v>35</c:v>
                </c:pt>
                <c:pt idx="235">
                  <c:v>26</c:v>
                </c:pt>
                <c:pt idx="236">
                  <c:v>39</c:v>
                </c:pt>
                <c:pt idx="237">
                  <c:v>41</c:v>
                </c:pt>
                <c:pt idx="238">
                  <c:v>70</c:v>
                </c:pt>
                <c:pt idx="239">
                  <c:v>39</c:v>
                </c:pt>
                <c:pt idx="240">
                  <c:v>34</c:v>
                </c:pt>
                <c:pt idx="241">
                  <c:v>58</c:v>
                </c:pt>
                <c:pt idx="242">
                  <c:v>76</c:v>
                </c:pt>
                <c:pt idx="243">
                  <c:v>70</c:v>
                </c:pt>
                <c:pt idx="244">
                  <c:v>61</c:v>
                </c:pt>
                <c:pt idx="245">
                  <c:v>66</c:v>
                </c:pt>
                <c:pt idx="246">
                  <c:v>60</c:v>
                </c:pt>
                <c:pt idx="247">
                  <c:v>68</c:v>
                </c:pt>
                <c:pt idx="248">
                  <c:v>61</c:v>
                </c:pt>
                <c:pt idx="249">
                  <c:v>58</c:v>
                </c:pt>
                <c:pt idx="250">
                  <c:v>68</c:v>
                </c:pt>
                <c:pt idx="251">
                  <c:v>58</c:v>
                </c:pt>
                <c:pt idx="252">
                  <c:v>59</c:v>
                </c:pt>
                <c:pt idx="253">
                  <c:v>45</c:v>
                </c:pt>
                <c:pt idx="254">
                  <c:v>45</c:v>
                </c:pt>
                <c:pt idx="255">
                  <c:v>44</c:v>
                </c:pt>
                <c:pt idx="256">
                  <c:v>44</c:v>
                </c:pt>
                <c:pt idx="257">
                  <c:v>48</c:v>
                </c:pt>
                <c:pt idx="258">
                  <c:v>51</c:v>
                </c:pt>
                <c:pt idx="259">
                  <c:v>65</c:v>
                </c:pt>
                <c:pt idx="260">
                  <c:v>62</c:v>
                </c:pt>
                <c:pt idx="261">
                  <c:v>60</c:v>
                </c:pt>
                <c:pt idx="262">
                  <c:v>53</c:v>
                </c:pt>
                <c:pt idx="263">
                  <c:v>64</c:v>
                </c:pt>
                <c:pt idx="264">
                  <c:v>54</c:v>
                </c:pt>
                <c:pt idx="265">
                  <c:v>75</c:v>
                </c:pt>
                <c:pt idx="266">
                  <c:v>73</c:v>
                </c:pt>
                <c:pt idx="267">
                  <c:v>60</c:v>
                </c:pt>
                <c:pt idx="268">
                  <c:v>84</c:v>
                </c:pt>
                <c:pt idx="269">
                  <c:v>71</c:v>
                </c:pt>
                <c:pt idx="270">
                  <c:v>67</c:v>
                </c:pt>
                <c:pt idx="271">
                  <c:v>76</c:v>
                </c:pt>
                <c:pt idx="272">
                  <c:v>79</c:v>
                </c:pt>
                <c:pt idx="273">
                  <c:v>82</c:v>
                </c:pt>
                <c:pt idx="274">
                  <c:v>84</c:v>
                </c:pt>
                <c:pt idx="275">
                  <c:v>75</c:v>
                </c:pt>
                <c:pt idx="276">
                  <c:v>79</c:v>
                </c:pt>
                <c:pt idx="277">
                  <c:v>83</c:v>
                </c:pt>
                <c:pt idx="278">
                  <c:v>88</c:v>
                </c:pt>
                <c:pt idx="279">
                  <c:v>81</c:v>
                </c:pt>
                <c:pt idx="280">
                  <c:v>88</c:v>
                </c:pt>
                <c:pt idx="281">
                  <c:v>82</c:v>
                </c:pt>
                <c:pt idx="282">
                  <c:v>84</c:v>
                </c:pt>
                <c:pt idx="283">
                  <c:v>57</c:v>
                </c:pt>
                <c:pt idx="284">
                  <c:v>52</c:v>
                </c:pt>
                <c:pt idx="285">
                  <c:v>61</c:v>
                </c:pt>
                <c:pt idx="286">
                  <c:v>55</c:v>
                </c:pt>
                <c:pt idx="287">
                  <c:v>50</c:v>
                </c:pt>
                <c:pt idx="288">
                  <c:v>56</c:v>
                </c:pt>
                <c:pt idx="289">
                  <c:v>50</c:v>
                </c:pt>
                <c:pt idx="290">
                  <c:v>78</c:v>
                </c:pt>
                <c:pt idx="291">
                  <c:v>62</c:v>
                </c:pt>
                <c:pt idx="292">
                  <c:v>74</c:v>
                </c:pt>
                <c:pt idx="293">
                  <c:v>59</c:v>
                </c:pt>
                <c:pt idx="294">
                  <c:v>55</c:v>
                </c:pt>
                <c:pt idx="295">
                  <c:v>72</c:v>
                </c:pt>
                <c:pt idx="296">
                  <c:v>63</c:v>
                </c:pt>
                <c:pt idx="297">
                  <c:v>60</c:v>
                </c:pt>
                <c:pt idx="298">
                  <c:v>84</c:v>
                </c:pt>
                <c:pt idx="299">
                  <c:v>84</c:v>
                </c:pt>
                <c:pt idx="300">
                  <c:v>79</c:v>
                </c:pt>
                <c:pt idx="301">
                  <c:v>75</c:v>
                </c:pt>
                <c:pt idx="302">
                  <c:v>50</c:v>
                </c:pt>
                <c:pt idx="303">
                  <c:v>57</c:v>
                </c:pt>
                <c:pt idx="304">
                  <c:v>64</c:v>
                </c:pt>
                <c:pt idx="305">
                  <c:v>80</c:v>
                </c:pt>
                <c:pt idx="306">
                  <c:v>84</c:v>
                </c:pt>
                <c:pt idx="307">
                  <c:v>79</c:v>
                </c:pt>
                <c:pt idx="308">
                  <c:v>49</c:v>
                </c:pt>
                <c:pt idx="309">
                  <c:v>74</c:v>
                </c:pt>
                <c:pt idx="310">
                  <c:v>87</c:v>
                </c:pt>
                <c:pt idx="311">
                  <c:v>71</c:v>
                </c:pt>
                <c:pt idx="312">
                  <c:v>81</c:v>
                </c:pt>
                <c:pt idx="313">
                  <c:v>85</c:v>
                </c:pt>
                <c:pt idx="314">
                  <c:v>86</c:v>
                </c:pt>
                <c:pt idx="315">
                  <c:v>83</c:v>
                </c:pt>
                <c:pt idx="316">
                  <c:v>86</c:v>
                </c:pt>
                <c:pt idx="317">
                  <c:v>83</c:v>
                </c:pt>
                <c:pt idx="318">
                  <c:v>82</c:v>
                </c:pt>
                <c:pt idx="319">
                  <c:v>87</c:v>
                </c:pt>
                <c:pt idx="320">
                  <c:v>83</c:v>
                </c:pt>
                <c:pt idx="321">
                  <c:v>60</c:v>
                </c:pt>
                <c:pt idx="322">
                  <c:v>63</c:v>
                </c:pt>
                <c:pt idx="323">
                  <c:v>55</c:v>
                </c:pt>
                <c:pt idx="324">
                  <c:v>98</c:v>
                </c:pt>
                <c:pt idx="325">
                  <c:v>84</c:v>
                </c:pt>
                <c:pt idx="326">
                  <c:v>82</c:v>
                </c:pt>
                <c:pt idx="327">
                  <c:v>87</c:v>
                </c:pt>
                <c:pt idx="328">
                  <c:v>93</c:v>
                </c:pt>
                <c:pt idx="329">
                  <c:v>71</c:v>
                </c:pt>
                <c:pt idx="330">
                  <c:v>84</c:v>
                </c:pt>
                <c:pt idx="331">
                  <c:v>81</c:v>
                </c:pt>
                <c:pt idx="332">
                  <c:v>71</c:v>
                </c:pt>
                <c:pt idx="333">
                  <c:v>73</c:v>
                </c:pt>
                <c:pt idx="334">
                  <c:v>60</c:v>
                </c:pt>
                <c:pt idx="335">
                  <c:v>58</c:v>
                </c:pt>
                <c:pt idx="336">
                  <c:v>66</c:v>
                </c:pt>
                <c:pt idx="337">
                  <c:v>53</c:v>
                </c:pt>
                <c:pt idx="338">
                  <c:v>63</c:v>
                </c:pt>
                <c:pt idx="339">
                  <c:v>74</c:v>
                </c:pt>
                <c:pt idx="340">
                  <c:v>83</c:v>
                </c:pt>
                <c:pt idx="341">
                  <c:v>95</c:v>
                </c:pt>
                <c:pt idx="342">
                  <c:v>90</c:v>
                </c:pt>
                <c:pt idx="343">
                  <c:v>97</c:v>
                </c:pt>
                <c:pt idx="344">
                  <c:v>97</c:v>
                </c:pt>
                <c:pt idx="345">
                  <c:v>90</c:v>
                </c:pt>
                <c:pt idx="346">
                  <c:v>89</c:v>
                </c:pt>
                <c:pt idx="347">
                  <c:v>88</c:v>
                </c:pt>
                <c:pt idx="348">
                  <c:v>95</c:v>
                </c:pt>
                <c:pt idx="349">
                  <c:v>64</c:v>
                </c:pt>
                <c:pt idx="350">
                  <c:v>62</c:v>
                </c:pt>
                <c:pt idx="351">
                  <c:v>60</c:v>
                </c:pt>
                <c:pt idx="352">
                  <c:v>73</c:v>
                </c:pt>
                <c:pt idx="353">
                  <c:v>62</c:v>
                </c:pt>
                <c:pt idx="354">
                  <c:v>48</c:v>
                </c:pt>
                <c:pt idx="355">
                  <c:v>75</c:v>
                </c:pt>
                <c:pt idx="356">
                  <c:v>79</c:v>
                </c:pt>
                <c:pt idx="357">
                  <c:v>88</c:v>
                </c:pt>
                <c:pt idx="358">
                  <c:v>86</c:v>
                </c:pt>
                <c:pt idx="359">
                  <c:v>81</c:v>
                </c:pt>
                <c:pt idx="360">
                  <c:v>74</c:v>
                </c:pt>
                <c:pt idx="361">
                  <c:v>63</c:v>
                </c:pt>
                <c:pt idx="362">
                  <c:v>51</c:v>
                </c:pt>
                <c:pt idx="363">
                  <c:v>72</c:v>
                </c:pt>
                <c:pt idx="364">
                  <c:v>68</c:v>
                </c:pt>
                <c:pt idx="365">
                  <c:v>82</c:v>
                </c:pt>
                <c:pt idx="366">
                  <c:v>63</c:v>
                </c:pt>
                <c:pt idx="367">
                  <c:v>79</c:v>
                </c:pt>
                <c:pt idx="368">
                  <c:v>61</c:v>
                </c:pt>
                <c:pt idx="369">
                  <c:v>89</c:v>
                </c:pt>
                <c:pt idx="370">
                  <c:v>83</c:v>
                </c:pt>
                <c:pt idx="371">
                  <c:v>75</c:v>
                </c:pt>
                <c:pt idx="372">
                  <c:v>70</c:v>
                </c:pt>
                <c:pt idx="373">
                  <c:v>67</c:v>
                </c:pt>
                <c:pt idx="374">
                  <c:v>65</c:v>
                </c:pt>
                <c:pt idx="375">
                  <c:v>78</c:v>
                </c:pt>
                <c:pt idx="376">
                  <c:v>64</c:v>
                </c:pt>
                <c:pt idx="377">
                  <c:v>70</c:v>
                </c:pt>
                <c:pt idx="378">
                  <c:v>68</c:v>
                </c:pt>
                <c:pt idx="379">
                  <c:v>71</c:v>
                </c:pt>
                <c:pt idx="380">
                  <c:v>69</c:v>
                </c:pt>
                <c:pt idx="381">
                  <c:v>69</c:v>
                </c:pt>
                <c:pt idx="382">
                  <c:v>57</c:v>
                </c:pt>
                <c:pt idx="383">
                  <c:v>65</c:v>
                </c:pt>
                <c:pt idx="384">
                  <c:v>90</c:v>
                </c:pt>
                <c:pt idx="385">
                  <c:v>56</c:v>
                </c:pt>
                <c:pt idx="386">
                  <c:v>48</c:v>
                </c:pt>
                <c:pt idx="387">
                  <c:v>47</c:v>
                </c:pt>
                <c:pt idx="388">
                  <c:v>78</c:v>
                </c:pt>
                <c:pt idx="389">
                  <c:v>75</c:v>
                </c:pt>
                <c:pt idx="390">
                  <c:v>78</c:v>
                </c:pt>
                <c:pt idx="391">
                  <c:v>83</c:v>
                </c:pt>
                <c:pt idx="392">
                  <c:v>85</c:v>
                </c:pt>
                <c:pt idx="393">
                  <c:v>78</c:v>
                </c:pt>
                <c:pt idx="394">
                  <c:v>86</c:v>
                </c:pt>
                <c:pt idx="395">
                  <c:v>93</c:v>
                </c:pt>
                <c:pt idx="396">
                  <c:v>88</c:v>
                </c:pt>
                <c:pt idx="397">
                  <c:v>82</c:v>
                </c:pt>
                <c:pt idx="398">
                  <c:v>86</c:v>
                </c:pt>
                <c:pt idx="399">
                  <c:v>53</c:v>
                </c:pt>
                <c:pt idx="400">
                  <c:v>58</c:v>
                </c:pt>
                <c:pt idx="401">
                  <c:v>56</c:v>
                </c:pt>
                <c:pt idx="402">
                  <c:v>55</c:v>
                </c:pt>
                <c:pt idx="403">
                  <c:v>58</c:v>
                </c:pt>
                <c:pt idx="404">
                  <c:v>51</c:v>
                </c:pt>
                <c:pt idx="405">
                  <c:v>53</c:v>
                </c:pt>
                <c:pt idx="406">
                  <c:v>76</c:v>
                </c:pt>
                <c:pt idx="407">
                  <c:v>73</c:v>
                </c:pt>
                <c:pt idx="408">
                  <c:v>58</c:v>
                </c:pt>
                <c:pt idx="409">
                  <c:v>39</c:v>
                </c:pt>
                <c:pt idx="410">
                  <c:v>48</c:v>
                </c:pt>
                <c:pt idx="411">
                  <c:v>50</c:v>
                </c:pt>
                <c:pt idx="412">
                  <c:v>76</c:v>
                </c:pt>
                <c:pt idx="413">
                  <c:v>79</c:v>
                </c:pt>
                <c:pt idx="414">
                  <c:v>80</c:v>
                </c:pt>
                <c:pt idx="415">
                  <c:v>84</c:v>
                </c:pt>
                <c:pt idx="416">
                  <c:v>90</c:v>
                </c:pt>
                <c:pt idx="417">
                  <c:v>79</c:v>
                </c:pt>
                <c:pt idx="418">
                  <c:v>90</c:v>
                </c:pt>
                <c:pt idx="419">
                  <c:v>93</c:v>
                </c:pt>
                <c:pt idx="420">
                  <c:v>75</c:v>
                </c:pt>
                <c:pt idx="421">
                  <c:v>63</c:v>
                </c:pt>
                <c:pt idx="422">
                  <c:v>78</c:v>
                </c:pt>
                <c:pt idx="423">
                  <c:v>70</c:v>
                </c:pt>
                <c:pt idx="424">
                  <c:v>81</c:v>
                </c:pt>
                <c:pt idx="425">
                  <c:v>75</c:v>
                </c:pt>
                <c:pt idx="426">
                  <c:v>67</c:v>
                </c:pt>
                <c:pt idx="427">
                  <c:v>65</c:v>
                </c:pt>
                <c:pt idx="428">
                  <c:v>75</c:v>
                </c:pt>
                <c:pt idx="429">
                  <c:v>80</c:v>
                </c:pt>
                <c:pt idx="430">
                  <c:v>74</c:v>
                </c:pt>
                <c:pt idx="431">
                  <c:v>72</c:v>
                </c:pt>
                <c:pt idx="432">
                  <c:v>72</c:v>
                </c:pt>
                <c:pt idx="433">
                  <c:v>19</c:v>
                </c:pt>
                <c:pt idx="434">
                  <c:v>23</c:v>
                </c:pt>
                <c:pt idx="435">
                  <c:v>22</c:v>
                </c:pt>
                <c:pt idx="436">
                  <c:v>22</c:v>
                </c:pt>
                <c:pt idx="437">
                  <c:v>18</c:v>
                </c:pt>
                <c:pt idx="438">
                  <c:v>23</c:v>
                </c:pt>
                <c:pt idx="439">
                  <c:v>60</c:v>
                </c:pt>
                <c:pt idx="440">
                  <c:v>67</c:v>
                </c:pt>
                <c:pt idx="441">
                  <c:v>33</c:v>
                </c:pt>
                <c:pt idx="442">
                  <c:v>43</c:v>
                </c:pt>
                <c:pt idx="443">
                  <c:v>43</c:v>
                </c:pt>
                <c:pt idx="444">
                  <c:v>34</c:v>
                </c:pt>
                <c:pt idx="445">
                  <c:v>47</c:v>
                </c:pt>
                <c:pt idx="446">
                  <c:v>45</c:v>
                </c:pt>
                <c:pt idx="447">
                  <c:v>27</c:v>
                </c:pt>
                <c:pt idx="448">
                  <c:v>27</c:v>
                </c:pt>
                <c:pt idx="449">
                  <c:v>36</c:v>
                </c:pt>
                <c:pt idx="450">
                  <c:v>39</c:v>
                </c:pt>
                <c:pt idx="451">
                  <c:v>59</c:v>
                </c:pt>
                <c:pt idx="452">
                  <c:v>56</c:v>
                </c:pt>
                <c:pt idx="453">
                  <c:v>83</c:v>
                </c:pt>
                <c:pt idx="454">
                  <c:v>63</c:v>
                </c:pt>
                <c:pt idx="455">
                  <c:v>68</c:v>
                </c:pt>
                <c:pt idx="456">
                  <c:v>69</c:v>
                </c:pt>
                <c:pt idx="457">
                  <c:v>86</c:v>
                </c:pt>
                <c:pt idx="458">
                  <c:v>77</c:v>
                </c:pt>
                <c:pt idx="459">
                  <c:v>70</c:v>
                </c:pt>
                <c:pt idx="460">
                  <c:v>62</c:v>
                </c:pt>
                <c:pt idx="461">
                  <c:v>69</c:v>
                </c:pt>
                <c:pt idx="462">
                  <c:v>78</c:v>
                </c:pt>
                <c:pt idx="463">
                  <c:v>75</c:v>
                </c:pt>
                <c:pt idx="464">
                  <c:v>69</c:v>
                </c:pt>
                <c:pt idx="465">
                  <c:v>87</c:v>
                </c:pt>
                <c:pt idx="466">
                  <c:v>97</c:v>
                </c:pt>
                <c:pt idx="467">
                  <c:v>70</c:v>
                </c:pt>
                <c:pt idx="468">
                  <c:v>66</c:v>
                </c:pt>
                <c:pt idx="469">
                  <c:v>85</c:v>
                </c:pt>
                <c:pt idx="470">
                  <c:v>82</c:v>
                </c:pt>
                <c:pt idx="471">
                  <c:v>79</c:v>
                </c:pt>
                <c:pt idx="472">
                  <c:v>72</c:v>
                </c:pt>
                <c:pt idx="473">
                  <c:v>94</c:v>
                </c:pt>
                <c:pt idx="474">
                  <c:v>86</c:v>
                </c:pt>
                <c:pt idx="475">
                  <c:v>76</c:v>
                </c:pt>
                <c:pt idx="476">
                  <c:v>58</c:v>
                </c:pt>
                <c:pt idx="477">
                  <c:v>44</c:v>
                </c:pt>
                <c:pt idx="478">
                  <c:v>34</c:v>
                </c:pt>
                <c:pt idx="479">
                  <c:v>45</c:v>
                </c:pt>
                <c:pt idx="480">
                  <c:v>39</c:v>
                </c:pt>
                <c:pt idx="481">
                  <c:v>81</c:v>
                </c:pt>
                <c:pt idx="482">
                  <c:v>73</c:v>
                </c:pt>
                <c:pt idx="483">
                  <c:v>75</c:v>
                </c:pt>
                <c:pt idx="484">
                  <c:v>80</c:v>
                </c:pt>
                <c:pt idx="485">
                  <c:v>77</c:v>
                </c:pt>
                <c:pt idx="486">
                  <c:v>71</c:v>
                </c:pt>
                <c:pt idx="487">
                  <c:v>76</c:v>
                </c:pt>
                <c:pt idx="488">
                  <c:v>78</c:v>
                </c:pt>
                <c:pt idx="489">
                  <c:v>78</c:v>
                </c:pt>
                <c:pt idx="490">
                  <c:v>74</c:v>
                </c:pt>
                <c:pt idx="491">
                  <c:v>59</c:v>
                </c:pt>
                <c:pt idx="492">
                  <c:v>77</c:v>
                </c:pt>
                <c:pt idx="493">
                  <c:v>61</c:v>
                </c:pt>
                <c:pt idx="494">
                  <c:v>65</c:v>
                </c:pt>
                <c:pt idx="495">
                  <c:v>73</c:v>
                </c:pt>
                <c:pt idx="496">
                  <c:v>66</c:v>
                </c:pt>
                <c:pt idx="497">
                  <c:v>64</c:v>
                </c:pt>
                <c:pt idx="498">
                  <c:v>87</c:v>
                </c:pt>
                <c:pt idx="499">
                  <c:v>73</c:v>
                </c:pt>
                <c:pt idx="500">
                  <c:v>68</c:v>
                </c:pt>
                <c:pt idx="501">
                  <c:v>71</c:v>
                </c:pt>
                <c:pt idx="502">
                  <c:v>82</c:v>
                </c:pt>
                <c:pt idx="503">
                  <c:v>71</c:v>
                </c:pt>
                <c:pt idx="504">
                  <c:v>73</c:v>
                </c:pt>
                <c:pt idx="505">
                  <c:v>73</c:v>
                </c:pt>
                <c:pt idx="506">
                  <c:v>82</c:v>
                </c:pt>
                <c:pt idx="507">
                  <c:v>63</c:v>
                </c:pt>
                <c:pt idx="508">
                  <c:v>79</c:v>
                </c:pt>
                <c:pt idx="509">
                  <c:v>85</c:v>
                </c:pt>
                <c:pt idx="510">
                  <c:v>75</c:v>
                </c:pt>
                <c:pt idx="511">
                  <c:v>68</c:v>
                </c:pt>
                <c:pt idx="512">
                  <c:v>87</c:v>
                </c:pt>
                <c:pt idx="513">
                  <c:v>70</c:v>
                </c:pt>
                <c:pt idx="514">
                  <c:v>75</c:v>
                </c:pt>
                <c:pt idx="515">
                  <c:v>74</c:v>
                </c:pt>
                <c:pt idx="516">
                  <c:v>84</c:v>
                </c:pt>
                <c:pt idx="517">
                  <c:v>82</c:v>
                </c:pt>
                <c:pt idx="518">
                  <c:v>90</c:v>
                </c:pt>
                <c:pt idx="519">
                  <c:v>92</c:v>
                </c:pt>
                <c:pt idx="520">
                  <c:v>73</c:v>
                </c:pt>
                <c:pt idx="521">
                  <c:v>70</c:v>
                </c:pt>
                <c:pt idx="522">
                  <c:v>81</c:v>
                </c:pt>
                <c:pt idx="523">
                  <c:v>84</c:v>
                </c:pt>
                <c:pt idx="524">
                  <c:v>76</c:v>
                </c:pt>
                <c:pt idx="525">
                  <c:v>63</c:v>
                </c:pt>
                <c:pt idx="526">
                  <c:v>62</c:v>
                </c:pt>
                <c:pt idx="527">
                  <c:v>60</c:v>
                </c:pt>
                <c:pt idx="528">
                  <c:v>58</c:v>
                </c:pt>
                <c:pt idx="529">
                  <c:v>73</c:v>
                </c:pt>
                <c:pt idx="530">
                  <c:v>86</c:v>
                </c:pt>
                <c:pt idx="531">
                  <c:v>86</c:v>
                </c:pt>
                <c:pt idx="532">
                  <c:v>93</c:v>
                </c:pt>
                <c:pt idx="533">
                  <c:v>85</c:v>
                </c:pt>
                <c:pt idx="534">
                  <c:v>64</c:v>
                </c:pt>
                <c:pt idx="535">
                  <c:v>63</c:v>
                </c:pt>
                <c:pt idx="536">
                  <c:v>65</c:v>
                </c:pt>
                <c:pt idx="537">
                  <c:v>75</c:v>
                </c:pt>
                <c:pt idx="538">
                  <c:v>76</c:v>
                </c:pt>
                <c:pt idx="539">
                  <c:v>75</c:v>
                </c:pt>
                <c:pt idx="540">
                  <c:v>75</c:v>
                </c:pt>
                <c:pt idx="541">
                  <c:v>34</c:v>
                </c:pt>
                <c:pt idx="542">
                  <c:v>33</c:v>
                </c:pt>
                <c:pt idx="543">
                  <c:v>34</c:v>
                </c:pt>
                <c:pt idx="544">
                  <c:v>48</c:v>
                </c:pt>
                <c:pt idx="545">
                  <c:v>30</c:v>
                </c:pt>
                <c:pt idx="546">
                  <c:v>28</c:v>
                </c:pt>
                <c:pt idx="547">
                  <c:v>34</c:v>
                </c:pt>
                <c:pt idx="548">
                  <c:v>36</c:v>
                </c:pt>
                <c:pt idx="549">
                  <c:v>44</c:v>
                </c:pt>
                <c:pt idx="550">
                  <c:v>42</c:v>
                </c:pt>
                <c:pt idx="551">
                  <c:v>47</c:v>
                </c:pt>
                <c:pt idx="552">
                  <c:v>46</c:v>
                </c:pt>
                <c:pt idx="553">
                  <c:v>53</c:v>
                </c:pt>
                <c:pt idx="554">
                  <c:v>54</c:v>
                </c:pt>
                <c:pt idx="555">
                  <c:v>49</c:v>
                </c:pt>
                <c:pt idx="556">
                  <c:v>45</c:v>
                </c:pt>
                <c:pt idx="557">
                  <c:v>37</c:v>
                </c:pt>
                <c:pt idx="558">
                  <c:v>23</c:v>
                </c:pt>
                <c:pt idx="559">
                  <c:v>46</c:v>
                </c:pt>
                <c:pt idx="560">
                  <c:v>28</c:v>
                </c:pt>
                <c:pt idx="561">
                  <c:v>30</c:v>
                </c:pt>
                <c:pt idx="562">
                  <c:v>63</c:v>
                </c:pt>
                <c:pt idx="563">
                  <c:v>78</c:v>
                </c:pt>
                <c:pt idx="564">
                  <c:v>71</c:v>
                </c:pt>
                <c:pt idx="565">
                  <c:v>55</c:v>
                </c:pt>
                <c:pt idx="566">
                  <c:v>57</c:v>
                </c:pt>
                <c:pt idx="567">
                  <c:v>44</c:v>
                </c:pt>
                <c:pt idx="568">
                  <c:v>49</c:v>
                </c:pt>
                <c:pt idx="569">
                  <c:v>50</c:v>
                </c:pt>
                <c:pt idx="570">
                  <c:v>57</c:v>
                </c:pt>
                <c:pt idx="571">
                  <c:v>80</c:v>
                </c:pt>
                <c:pt idx="572">
                  <c:v>30</c:v>
                </c:pt>
                <c:pt idx="573">
                  <c:v>26</c:v>
                </c:pt>
                <c:pt idx="574">
                  <c:v>33</c:v>
                </c:pt>
                <c:pt idx="575">
                  <c:v>40</c:v>
                </c:pt>
                <c:pt idx="576">
                  <c:v>51</c:v>
                </c:pt>
                <c:pt idx="577">
                  <c:v>64</c:v>
                </c:pt>
                <c:pt idx="578">
                  <c:v>35</c:v>
                </c:pt>
                <c:pt idx="579">
                  <c:v>22</c:v>
                </c:pt>
                <c:pt idx="580">
                  <c:v>26</c:v>
                </c:pt>
                <c:pt idx="581">
                  <c:v>37</c:v>
                </c:pt>
                <c:pt idx="582">
                  <c:v>33</c:v>
                </c:pt>
                <c:pt idx="583">
                  <c:v>38</c:v>
                </c:pt>
                <c:pt idx="584">
                  <c:v>39</c:v>
                </c:pt>
                <c:pt idx="585">
                  <c:v>37</c:v>
                </c:pt>
                <c:pt idx="586">
                  <c:v>56</c:v>
                </c:pt>
                <c:pt idx="587">
                  <c:v>31</c:v>
                </c:pt>
                <c:pt idx="588">
                  <c:v>30</c:v>
                </c:pt>
                <c:pt idx="589">
                  <c:v>24</c:v>
                </c:pt>
                <c:pt idx="590">
                  <c:v>18</c:v>
                </c:pt>
                <c:pt idx="591">
                  <c:v>25</c:v>
                </c:pt>
                <c:pt idx="592">
                  <c:v>43</c:v>
                </c:pt>
                <c:pt idx="593">
                  <c:v>44</c:v>
                </c:pt>
                <c:pt idx="594">
                  <c:v>72</c:v>
                </c:pt>
                <c:pt idx="595">
                  <c:v>49</c:v>
                </c:pt>
                <c:pt idx="596">
                  <c:v>33</c:v>
                </c:pt>
                <c:pt idx="597">
                  <c:v>35</c:v>
                </c:pt>
                <c:pt idx="598">
                  <c:v>56</c:v>
                </c:pt>
                <c:pt idx="599">
                  <c:v>57</c:v>
                </c:pt>
                <c:pt idx="600">
                  <c:v>51</c:v>
                </c:pt>
                <c:pt idx="601">
                  <c:v>78</c:v>
                </c:pt>
                <c:pt idx="602">
                  <c:v>54</c:v>
                </c:pt>
                <c:pt idx="603">
                  <c:v>45</c:v>
                </c:pt>
                <c:pt idx="604">
                  <c:v>42</c:v>
                </c:pt>
                <c:pt idx="605">
                  <c:v>50</c:v>
                </c:pt>
                <c:pt idx="606">
                  <c:v>85</c:v>
                </c:pt>
                <c:pt idx="607">
                  <c:v>71</c:v>
                </c:pt>
                <c:pt idx="608">
                  <c:v>44</c:v>
                </c:pt>
                <c:pt idx="609">
                  <c:v>43</c:v>
                </c:pt>
                <c:pt idx="610">
                  <c:v>35</c:v>
                </c:pt>
                <c:pt idx="611">
                  <c:v>39</c:v>
                </c:pt>
                <c:pt idx="612">
                  <c:v>57</c:v>
                </c:pt>
                <c:pt idx="613">
                  <c:v>43</c:v>
                </c:pt>
                <c:pt idx="614">
                  <c:v>37</c:v>
                </c:pt>
                <c:pt idx="615">
                  <c:v>32</c:v>
                </c:pt>
                <c:pt idx="616">
                  <c:v>28</c:v>
                </c:pt>
                <c:pt idx="617">
                  <c:v>35</c:v>
                </c:pt>
                <c:pt idx="618">
                  <c:v>42</c:v>
                </c:pt>
                <c:pt idx="619">
                  <c:v>50</c:v>
                </c:pt>
                <c:pt idx="620">
                  <c:v>72</c:v>
                </c:pt>
                <c:pt idx="621">
                  <c:v>81</c:v>
                </c:pt>
                <c:pt idx="622">
                  <c:v>72</c:v>
                </c:pt>
                <c:pt idx="623">
                  <c:v>69</c:v>
                </c:pt>
                <c:pt idx="624">
                  <c:v>77</c:v>
                </c:pt>
                <c:pt idx="625">
                  <c:v>56</c:v>
                </c:pt>
                <c:pt idx="626">
                  <c:v>39</c:v>
                </c:pt>
                <c:pt idx="627">
                  <c:v>50</c:v>
                </c:pt>
                <c:pt idx="628">
                  <c:v>57</c:v>
                </c:pt>
                <c:pt idx="629">
                  <c:v>58</c:v>
                </c:pt>
                <c:pt idx="630">
                  <c:v>58</c:v>
                </c:pt>
                <c:pt idx="631">
                  <c:v>44</c:v>
                </c:pt>
                <c:pt idx="632">
                  <c:v>52</c:v>
                </c:pt>
                <c:pt idx="633">
                  <c:v>76</c:v>
                </c:pt>
                <c:pt idx="634">
                  <c:v>66</c:v>
                </c:pt>
                <c:pt idx="635">
                  <c:v>58</c:v>
                </c:pt>
                <c:pt idx="636">
                  <c:v>75</c:v>
                </c:pt>
                <c:pt idx="637">
                  <c:v>63</c:v>
                </c:pt>
                <c:pt idx="638">
                  <c:v>51</c:v>
                </c:pt>
                <c:pt idx="639">
                  <c:v>43</c:v>
                </c:pt>
                <c:pt idx="640">
                  <c:v>51</c:v>
                </c:pt>
                <c:pt idx="641">
                  <c:v>56</c:v>
                </c:pt>
                <c:pt idx="642">
                  <c:v>38</c:v>
                </c:pt>
                <c:pt idx="643">
                  <c:v>29</c:v>
                </c:pt>
                <c:pt idx="644">
                  <c:v>33</c:v>
                </c:pt>
                <c:pt idx="645">
                  <c:v>42</c:v>
                </c:pt>
                <c:pt idx="646">
                  <c:v>86</c:v>
                </c:pt>
                <c:pt idx="647">
                  <c:v>70</c:v>
                </c:pt>
                <c:pt idx="648">
                  <c:v>70</c:v>
                </c:pt>
                <c:pt idx="649">
                  <c:v>65</c:v>
                </c:pt>
                <c:pt idx="650">
                  <c:v>75</c:v>
                </c:pt>
                <c:pt idx="651">
                  <c:v>83</c:v>
                </c:pt>
                <c:pt idx="652">
                  <c:v>78</c:v>
                </c:pt>
                <c:pt idx="653">
                  <c:v>70</c:v>
                </c:pt>
                <c:pt idx="654">
                  <c:v>63</c:v>
                </c:pt>
                <c:pt idx="655">
                  <c:v>74</c:v>
                </c:pt>
                <c:pt idx="656">
                  <c:v>79</c:v>
                </c:pt>
                <c:pt idx="657">
                  <c:v>71</c:v>
                </c:pt>
                <c:pt idx="658">
                  <c:v>75</c:v>
                </c:pt>
                <c:pt idx="659">
                  <c:v>78</c:v>
                </c:pt>
                <c:pt idx="660">
                  <c:v>70</c:v>
                </c:pt>
                <c:pt idx="661">
                  <c:v>88</c:v>
                </c:pt>
                <c:pt idx="662">
                  <c:v>69</c:v>
                </c:pt>
                <c:pt idx="663">
                  <c:v>73</c:v>
                </c:pt>
                <c:pt idx="664">
                  <c:v>79</c:v>
                </c:pt>
                <c:pt idx="665">
                  <c:v>82</c:v>
                </c:pt>
                <c:pt idx="666">
                  <c:v>75</c:v>
                </c:pt>
                <c:pt idx="667">
                  <c:v>89</c:v>
                </c:pt>
                <c:pt idx="668">
                  <c:v>78</c:v>
                </c:pt>
                <c:pt idx="669">
                  <c:v>86</c:v>
                </c:pt>
                <c:pt idx="670">
                  <c:v>89</c:v>
                </c:pt>
                <c:pt idx="671">
                  <c:v>82</c:v>
                </c:pt>
                <c:pt idx="672">
                  <c:v>87</c:v>
                </c:pt>
                <c:pt idx="673">
                  <c:v>83</c:v>
                </c:pt>
                <c:pt idx="674">
                  <c:v>85</c:v>
                </c:pt>
                <c:pt idx="675">
                  <c:v>85</c:v>
                </c:pt>
                <c:pt idx="676">
                  <c:v>65</c:v>
                </c:pt>
                <c:pt idx="677">
                  <c:v>80</c:v>
                </c:pt>
                <c:pt idx="678">
                  <c:v>67</c:v>
                </c:pt>
                <c:pt idx="679">
                  <c:v>84</c:v>
                </c:pt>
                <c:pt idx="680">
                  <c:v>67</c:v>
                </c:pt>
                <c:pt idx="681">
                  <c:v>74</c:v>
                </c:pt>
                <c:pt idx="682">
                  <c:v>78</c:v>
                </c:pt>
                <c:pt idx="683">
                  <c:v>72</c:v>
                </c:pt>
                <c:pt idx="684">
                  <c:v>75</c:v>
                </c:pt>
                <c:pt idx="685">
                  <c:v>77</c:v>
                </c:pt>
                <c:pt idx="686">
                  <c:v>74</c:v>
                </c:pt>
                <c:pt idx="687">
                  <c:v>75</c:v>
                </c:pt>
                <c:pt idx="688">
                  <c:v>71</c:v>
                </c:pt>
                <c:pt idx="689">
                  <c:v>96</c:v>
                </c:pt>
                <c:pt idx="690">
                  <c:v>93</c:v>
                </c:pt>
                <c:pt idx="691">
                  <c:v>88</c:v>
                </c:pt>
                <c:pt idx="692">
                  <c:v>83</c:v>
                </c:pt>
                <c:pt idx="693">
                  <c:v>83</c:v>
                </c:pt>
                <c:pt idx="694">
                  <c:v>70</c:v>
                </c:pt>
                <c:pt idx="695">
                  <c:v>60</c:v>
                </c:pt>
                <c:pt idx="696">
                  <c:v>77</c:v>
                </c:pt>
                <c:pt idx="697">
                  <c:v>84</c:v>
                </c:pt>
                <c:pt idx="698">
                  <c:v>83</c:v>
                </c:pt>
                <c:pt idx="699">
                  <c:v>85</c:v>
                </c:pt>
                <c:pt idx="700">
                  <c:v>90</c:v>
                </c:pt>
                <c:pt idx="701">
                  <c:v>95</c:v>
                </c:pt>
                <c:pt idx="702">
                  <c:v>98</c:v>
                </c:pt>
                <c:pt idx="703">
                  <c:v>85</c:v>
                </c:pt>
                <c:pt idx="704">
                  <c:v>75</c:v>
                </c:pt>
                <c:pt idx="705">
                  <c:v>77</c:v>
                </c:pt>
                <c:pt idx="706">
                  <c:v>79</c:v>
                </c:pt>
                <c:pt idx="707">
                  <c:v>86</c:v>
                </c:pt>
                <c:pt idx="708">
                  <c:v>92</c:v>
                </c:pt>
                <c:pt idx="709">
                  <c:v>76</c:v>
                </c:pt>
                <c:pt idx="710">
                  <c:v>87</c:v>
                </c:pt>
                <c:pt idx="711">
                  <c:v>69</c:v>
                </c:pt>
                <c:pt idx="712">
                  <c:v>46</c:v>
                </c:pt>
                <c:pt idx="713">
                  <c:v>78</c:v>
                </c:pt>
                <c:pt idx="714">
                  <c:v>79</c:v>
                </c:pt>
                <c:pt idx="715">
                  <c:v>84</c:v>
                </c:pt>
                <c:pt idx="716">
                  <c:v>72</c:v>
                </c:pt>
                <c:pt idx="717">
                  <c:v>83</c:v>
                </c:pt>
                <c:pt idx="718">
                  <c:v>87</c:v>
                </c:pt>
                <c:pt idx="719">
                  <c:v>83</c:v>
                </c:pt>
                <c:pt idx="720">
                  <c:v>78</c:v>
                </c:pt>
                <c:pt idx="721">
                  <c:v>74</c:v>
                </c:pt>
                <c:pt idx="722">
                  <c:v>89</c:v>
                </c:pt>
                <c:pt idx="723">
                  <c:v>80</c:v>
                </c:pt>
                <c:pt idx="724">
                  <c:v>90</c:v>
                </c:pt>
                <c:pt idx="725">
                  <c:v>85</c:v>
                </c:pt>
                <c:pt idx="726">
                  <c:v>78</c:v>
                </c:pt>
                <c:pt idx="727">
                  <c:v>84</c:v>
                </c:pt>
              </c:numCache>
            </c:numRef>
          </c:xVal>
          <c:yVal>
            <c:numRef>
              <c:f>Sheet7!$B$1:$B$728</c:f>
              <c:numCache>
                <c:formatCode>General</c:formatCode>
                <c:ptCount val="728"/>
                <c:pt idx="0">
                  <c:v>1.75</c:v>
                </c:pt>
                <c:pt idx="1">
                  <c:v>1.3571428571428501</c:v>
                </c:pt>
                <c:pt idx="2">
                  <c:v>1.31578947368421</c:v>
                </c:pt>
                <c:pt idx="3">
                  <c:v>1.28</c:v>
                </c:pt>
                <c:pt idx="4">
                  <c:v>1.11320754716981</c:v>
                </c:pt>
                <c:pt idx="5">
                  <c:v>1.1864406779661001</c:v>
                </c:pt>
                <c:pt idx="6">
                  <c:v>1.0714285714285701</c:v>
                </c:pt>
                <c:pt idx="7">
                  <c:v>1.0933333333333299</c:v>
                </c:pt>
                <c:pt idx="8">
                  <c:v>1.3902439024390201</c:v>
                </c:pt>
                <c:pt idx="9">
                  <c:v>1.2894736842105201</c:v>
                </c:pt>
                <c:pt idx="10">
                  <c:v>1.3333333333333299</c:v>
                </c:pt>
                <c:pt idx="11">
                  <c:v>2.0454545454545401</c:v>
                </c:pt>
                <c:pt idx="12">
                  <c:v>1.4827586206896499</c:v>
                </c:pt>
                <c:pt idx="13">
                  <c:v>1.37209302325581</c:v>
                </c:pt>
                <c:pt idx="14">
                  <c:v>1.1186440677966101</c:v>
                </c:pt>
                <c:pt idx="15">
                  <c:v>1.12121212121212</c:v>
                </c:pt>
                <c:pt idx="16">
                  <c:v>1.13513513513513</c:v>
                </c:pt>
                <c:pt idx="17">
                  <c:v>1.11904761904761</c:v>
                </c:pt>
                <c:pt idx="18">
                  <c:v>1.1170212765957399</c:v>
                </c:pt>
                <c:pt idx="19">
                  <c:v>1.16190476190476</c:v>
                </c:pt>
                <c:pt idx="20">
                  <c:v>1.20491803278688</c:v>
                </c:pt>
                <c:pt idx="21">
                  <c:v>1.0816326530612199</c:v>
                </c:pt>
                <c:pt idx="22">
                  <c:v>1.0691823899371</c:v>
                </c:pt>
                <c:pt idx="23">
                  <c:v>1.1117647058823501</c:v>
                </c:pt>
                <c:pt idx="24">
                  <c:v>1.1322751322751301</c:v>
                </c:pt>
                <c:pt idx="25">
                  <c:v>1.0654205607476599</c:v>
                </c:pt>
                <c:pt idx="26">
                  <c:v>1.0570175438596401</c:v>
                </c:pt>
                <c:pt idx="27">
                  <c:v>1.0622406639004101</c:v>
                </c:pt>
                <c:pt idx="28">
                  <c:v>1.0703125</c:v>
                </c:pt>
                <c:pt idx="29">
                  <c:v>1.06934306569343</c:v>
                </c:pt>
                <c:pt idx="30">
                  <c:v>1.1296928327644999</c:v>
                </c:pt>
                <c:pt idx="31">
                  <c:v>1.08761329305135</c:v>
                </c:pt>
                <c:pt idx="32">
                  <c:v>1.1666666666666601</c:v>
                </c:pt>
                <c:pt idx="33">
                  <c:v>1.0976190476190399</c:v>
                </c:pt>
                <c:pt idx="34">
                  <c:v>1.0889370932754801</c:v>
                </c:pt>
                <c:pt idx="35">
                  <c:v>1.0179282868525801</c:v>
                </c:pt>
                <c:pt idx="36">
                  <c:v>1.13698630136986</c:v>
                </c:pt>
                <c:pt idx="37">
                  <c:v>1.09982788296041</c:v>
                </c:pt>
                <c:pt idx="38">
                  <c:v>1.0970266040688501</c:v>
                </c:pt>
                <c:pt idx="39">
                  <c:v>1.1027104136947199</c:v>
                </c:pt>
                <c:pt idx="40">
                  <c:v>1.08538163001293</c:v>
                </c:pt>
                <c:pt idx="41">
                  <c:v>1.3333333333333299</c:v>
                </c:pt>
                <c:pt idx="42">
                  <c:v>1.2121212121212099</c:v>
                </c:pt>
                <c:pt idx="43">
                  <c:v>1.125</c:v>
                </c:pt>
                <c:pt idx="44">
                  <c:v>1.1599999999999999</c:v>
                </c:pt>
                <c:pt idx="45">
                  <c:v>1.1551724137931001</c:v>
                </c:pt>
                <c:pt idx="46">
                  <c:v>1.07462686567164</c:v>
                </c:pt>
                <c:pt idx="47">
                  <c:v>1.0967741935483799</c:v>
                </c:pt>
                <c:pt idx="48">
                  <c:v>1.0636363636363599</c:v>
                </c:pt>
                <c:pt idx="49">
                  <c:v>1.1111111111111101</c:v>
                </c:pt>
                <c:pt idx="50">
                  <c:v>1.06153846153846</c:v>
                </c:pt>
                <c:pt idx="51">
                  <c:v>1.0869565217391299</c:v>
                </c:pt>
                <c:pt idx="52">
                  <c:v>1.06666666666666</c:v>
                </c:pt>
                <c:pt idx="53">
                  <c:v>1.1125</c:v>
                </c:pt>
                <c:pt idx="54">
                  <c:v>1.1235955056179701</c:v>
                </c:pt>
                <c:pt idx="55">
                  <c:v>1.06</c:v>
                </c:pt>
                <c:pt idx="56">
                  <c:v>1.06603773584905</c:v>
                </c:pt>
                <c:pt idx="57">
                  <c:v>1.07522123893805</c:v>
                </c:pt>
                <c:pt idx="58">
                  <c:v>1.2413793103448201</c:v>
                </c:pt>
                <c:pt idx="59">
                  <c:v>1.38888888888888</c:v>
                </c:pt>
                <c:pt idx="60">
                  <c:v>1.66</c:v>
                </c:pt>
                <c:pt idx="61">
                  <c:v>1.12048192771084</c:v>
                </c:pt>
                <c:pt idx="62">
                  <c:v>1.06451612903225</c:v>
                </c:pt>
                <c:pt idx="63">
                  <c:v>1.1818181818181801</c:v>
                </c:pt>
                <c:pt idx="64">
                  <c:v>1.1025641025641</c:v>
                </c:pt>
                <c:pt idx="65">
                  <c:v>1.1550387596899201</c:v>
                </c:pt>
                <c:pt idx="66">
                  <c:v>1.3221476510067101</c:v>
                </c:pt>
                <c:pt idx="67">
                  <c:v>1.20812182741116</c:v>
                </c:pt>
                <c:pt idx="68">
                  <c:v>1.79831932773109</c:v>
                </c:pt>
                <c:pt idx="69">
                  <c:v>1.3224299065420499</c:v>
                </c:pt>
                <c:pt idx="70">
                  <c:v>1.4285714285714199</c:v>
                </c:pt>
                <c:pt idx="71">
                  <c:v>1.3243243243243199</c:v>
                </c:pt>
                <c:pt idx="72">
                  <c:v>1.1020408163265301</c:v>
                </c:pt>
                <c:pt idx="73">
                  <c:v>1.18518518518518</c:v>
                </c:pt>
                <c:pt idx="74">
                  <c:v>1.203125</c:v>
                </c:pt>
                <c:pt idx="75">
                  <c:v>1.36708860759493</c:v>
                </c:pt>
                <c:pt idx="76">
                  <c:v>1.0833333333333299</c:v>
                </c:pt>
                <c:pt idx="77">
                  <c:v>1.6495726495726399</c:v>
                </c:pt>
                <c:pt idx="78">
                  <c:v>1.0259067357512901</c:v>
                </c:pt>
                <c:pt idx="79">
                  <c:v>1.27272727272727</c:v>
                </c:pt>
                <c:pt idx="80">
                  <c:v>1.6468253968253901</c:v>
                </c:pt>
                <c:pt idx="81">
                  <c:v>1.3</c:v>
                </c:pt>
                <c:pt idx="82">
                  <c:v>1.3333333333333299</c:v>
                </c:pt>
                <c:pt idx="83">
                  <c:v>1.0909090909090899</c:v>
                </c:pt>
                <c:pt idx="84">
                  <c:v>1.2063492063492001</c:v>
                </c:pt>
                <c:pt idx="85">
                  <c:v>1.1973684210526301</c:v>
                </c:pt>
                <c:pt idx="86">
                  <c:v>1.1758241758241701</c:v>
                </c:pt>
                <c:pt idx="87">
                  <c:v>1.1962616822429899</c:v>
                </c:pt>
                <c:pt idx="88">
                  <c:v>1.5625</c:v>
                </c:pt>
                <c:pt idx="89">
                  <c:v>1.25</c:v>
                </c:pt>
                <c:pt idx="90">
                  <c:v>1.1879999999999999</c:v>
                </c:pt>
                <c:pt idx="91">
                  <c:v>1.2693602693602599</c:v>
                </c:pt>
                <c:pt idx="92">
                  <c:v>1.8</c:v>
                </c:pt>
                <c:pt idx="93">
                  <c:v>1.55555555555555</c:v>
                </c:pt>
                <c:pt idx="94">
                  <c:v>1.5882352941176401</c:v>
                </c:pt>
                <c:pt idx="95">
                  <c:v>1.7037037037036999</c:v>
                </c:pt>
                <c:pt idx="96">
                  <c:v>1.6458333333333299</c:v>
                </c:pt>
                <c:pt idx="97">
                  <c:v>1.64556962025316</c:v>
                </c:pt>
                <c:pt idx="98">
                  <c:v>1.2230769230769201</c:v>
                </c:pt>
                <c:pt idx="99">
                  <c:v>1.2327044025157201</c:v>
                </c:pt>
                <c:pt idx="100">
                  <c:v>1.33673469387755</c:v>
                </c:pt>
                <c:pt idx="101">
                  <c:v>1.8396946564885399</c:v>
                </c:pt>
                <c:pt idx="102">
                  <c:v>1.39004149377593</c:v>
                </c:pt>
                <c:pt idx="103">
                  <c:v>1.1925373134328301</c:v>
                </c:pt>
                <c:pt idx="104">
                  <c:v>1.30162703379224</c:v>
                </c:pt>
                <c:pt idx="105">
                  <c:v>1.1307692307692301</c:v>
                </c:pt>
                <c:pt idx="106">
                  <c:v>1.2389455782312899</c:v>
                </c:pt>
                <c:pt idx="107">
                  <c:v>1.3095401509951901</c:v>
                </c:pt>
                <c:pt idx="108">
                  <c:v>1.08909853249475</c:v>
                </c:pt>
                <c:pt idx="109">
                  <c:v>1.7685274302213601</c:v>
                </c:pt>
                <c:pt idx="110">
                  <c:v>1.2476190476190401</c:v>
                </c:pt>
                <c:pt idx="111">
                  <c:v>1.2639040348963999</c:v>
                </c:pt>
                <c:pt idx="112">
                  <c:v>1.2548748921484001</c:v>
                </c:pt>
                <c:pt idx="113">
                  <c:v>2</c:v>
                </c:pt>
                <c:pt idx="114">
                  <c:v>1.5333333333333301</c:v>
                </c:pt>
                <c:pt idx="115">
                  <c:v>1.3043478260869501</c:v>
                </c:pt>
                <c:pt idx="116">
                  <c:v>1.3333333333333299</c:v>
                </c:pt>
                <c:pt idx="117">
                  <c:v>1.4750000000000001</c:v>
                </c:pt>
                <c:pt idx="118">
                  <c:v>2.6271186440677901</c:v>
                </c:pt>
                <c:pt idx="119">
                  <c:v>1.4516129032258001</c:v>
                </c:pt>
                <c:pt idx="120">
                  <c:v>1.0844444444444401</c:v>
                </c:pt>
                <c:pt idx="121">
                  <c:v>1.1352459016393399</c:v>
                </c:pt>
                <c:pt idx="122">
                  <c:v>1.4615384615384599</c:v>
                </c:pt>
                <c:pt idx="123">
                  <c:v>1.28571428571428</c:v>
                </c:pt>
                <c:pt idx="124">
                  <c:v>1.55172413793103</c:v>
                </c:pt>
                <c:pt idx="125">
                  <c:v>1.6444444444444399</c:v>
                </c:pt>
                <c:pt idx="126">
                  <c:v>1.14864864864864</c:v>
                </c:pt>
                <c:pt idx="127">
                  <c:v>1.1529411764705799</c:v>
                </c:pt>
                <c:pt idx="128">
                  <c:v>2</c:v>
                </c:pt>
                <c:pt idx="129">
                  <c:v>1.65</c:v>
                </c:pt>
                <c:pt idx="130">
                  <c:v>1.48484848484848</c:v>
                </c:pt>
                <c:pt idx="131">
                  <c:v>1.2307692307692299</c:v>
                </c:pt>
                <c:pt idx="132">
                  <c:v>1.734375</c:v>
                </c:pt>
                <c:pt idx="133">
                  <c:v>1.2612612612612599</c:v>
                </c:pt>
                <c:pt idx="134">
                  <c:v>1.1470588235294099</c:v>
                </c:pt>
                <c:pt idx="135">
                  <c:v>1.30232558139534</c:v>
                </c:pt>
                <c:pt idx="136">
                  <c:v>1.1071428571428501</c:v>
                </c:pt>
                <c:pt idx="137">
                  <c:v>1.1774193548387</c:v>
                </c:pt>
                <c:pt idx="138">
                  <c:v>1.1232876712328701</c:v>
                </c:pt>
                <c:pt idx="139">
                  <c:v>1.24390243902439</c:v>
                </c:pt>
                <c:pt idx="140">
                  <c:v>1.1078431372549</c:v>
                </c:pt>
                <c:pt idx="141">
                  <c:v>1.0530973451327399</c:v>
                </c:pt>
                <c:pt idx="142">
                  <c:v>3.1</c:v>
                </c:pt>
                <c:pt idx="143">
                  <c:v>2.5</c:v>
                </c:pt>
                <c:pt idx="144">
                  <c:v>1.4774193548387</c:v>
                </c:pt>
                <c:pt idx="145">
                  <c:v>1.4061135371179001</c:v>
                </c:pt>
                <c:pt idx="146">
                  <c:v>1.4068322981366399</c:v>
                </c:pt>
                <c:pt idx="147">
                  <c:v>1.4459161147902799</c:v>
                </c:pt>
                <c:pt idx="148">
                  <c:v>1.3557251908396899</c:v>
                </c:pt>
                <c:pt idx="149">
                  <c:v>1.27027027027027</c:v>
                </c:pt>
                <c:pt idx="150">
                  <c:v>1.50177304964539</c:v>
                </c:pt>
                <c:pt idx="151">
                  <c:v>1.2018890200708301</c:v>
                </c:pt>
                <c:pt idx="152">
                  <c:v>1.22888015717092</c:v>
                </c:pt>
                <c:pt idx="153">
                  <c:v>1.23461231015187</c:v>
                </c:pt>
                <c:pt idx="154">
                  <c:v>1.2489478795726701</c:v>
                </c:pt>
                <c:pt idx="155">
                  <c:v>1.2016588906168999</c:v>
                </c:pt>
                <c:pt idx="156">
                  <c:v>1.2689818809318301</c:v>
                </c:pt>
                <c:pt idx="157">
                  <c:v>1.2536121026686999</c:v>
                </c:pt>
                <c:pt idx="158">
                  <c:v>1.24366101694915</c:v>
                </c:pt>
                <c:pt idx="159">
                  <c:v>1.1065198430004299</c:v>
                </c:pt>
                <c:pt idx="160">
                  <c:v>1.2279042270174401</c:v>
                </c:pt>
                <c:pt idx="161">
                  <c:v>1.41710800834537</c:v>
                </c:pt>
                <c:pt idx="162">
                  <c:v>1.1980181200453</c:v>
                </c:pt>
                <c:pt idx="163">
                  <c:v>1.16968379259819</c:v>
                </c:pt>
                <c:pt idx="164">
                  <c:v>1.1306420980320799</c:v>
                </c:pt>
                <c:pt idx="165">
                  <c:v>3.5</c:v>
                </c:pt>
                <c:pt idx="166">
                  <c:v>1.71428571428571</c:v>
                </c:pt>
                <c:pt idx="167">
                  <c:v>1.4</c:v>
                </c:pt>
                <c:pt idx="168">
                  <c:v>1.6666666666666601</c:v>
                </c:pt>
                <c:pt idx="169">
                  <c:v>2.6857142857142802</c:v>
                </c:pt>
                <c:pt idx="170">
                  <c:v>1.0744680851063799</c:v>
                </c:pt>
                <c:pt idx="171">
                  <c:v>1.5940594059405899</c:v>
                </c:pt>
                <c:pt idx="172">
                  <c:v>1.26086956521739</c:v>
                </c:pt>
                <c:pt idx="173">
                  <c:v>1.22167487684729</c:v>
                </c:pt>
                <c:pt idx="174">
                  <c:v>1.43145161290322</c:v>
                </c:pt>
                <c:pt idx="175">
                  <c:v>1.40845070422535</c:v>
                </c:pt>
                <c:pt idx="176">
                  <c:v>1.198</c:v>
                </c:pt>
                <c:pt idx="177">
                  <c:v>1.35893155258764</c:v>
                </c:pt>
                <c:pt idx="178">
                  <c:v>1.1805896805896801</c:v>
                </c:pt>
                <c:pt idx="179">
                  <c:v>1.06347554630593</c:v>
                </c:pt>
                <c:pt idx="180">
                  <c:v>1.0792563600782701</c:v>
                </c:pt>
                <c:pt idx="181">
                  <c:v>2.1666666666666599</c:v>
                </c:pt>
                <c:pt idx="182">
                  <c:v>2.1333333333333302</c:v>
                </c:pt>
                <c:pt idx="183">
                  <c:v>1.40625</c:v>
                </c:pt>
                <c:pt idx="184">
                  <c:v>1.86666666666666</c:v>
                </c:pt>
                <c:pt idx="185">
                  <c:v>1.4285714285714199</c:v>
                </c:pt>
                <c:pt idx="186">
                  <c:v>1.375</c:v>
                </c:pt>
                <c:pt idx="187">
                  <c:v>1.3454545454545399</c:v>
                </c:pt>
                <c:pt idx="188">
                  <c:v>1.1666666666666601</c:v>
                </c:pt>
                <c:pt idx="189">
                  <c:v>1.54440154440154</c:v>
                </c:pt>
                <c:pt idx="190">
                  <c:v>1.25</c:v>
                </c:pt>
                <c:pt idx="191">
                  <c:v>1.3460000000000001</c:v>
                </c:pt>
                <c:pt idx="192">
                  <c:v>1.5943536404160401</c:v>
                </c:pt>
                <c:pt idx="193">
                  <c:v>1.5796831314072599</c:v>
                </c:pt>
                <c:pt idx="194">
                  <c:v>1.3433628318584001</c:v>
                </c:pt>
                <c:pt idx="195">
                  <c:v>2.2977602108036801</c:v>
                </c:pt>
                <c:pt idx="196">
                  <c:v>1.2215214067278199</c:v>
                </c:pt>
                <c:pt idx="197">
                  <c:v>1.22015334063526</c:v>
                </c:pt>
                <c:pt idx="198">
                  <c:v>1.27494229289561</c:v>
                </c:pt>
                <c:pt idx="199">
                  <c:v>1.625</c:v>
                </c:pt>
                <c:pt idx="200">
                  <c:v>1.7692307692307601</c:v>
                </c:pt>
                <c:pt idx="201">
                  <c:v>2.1739130434782599</c:v>
                </c:pt>
                <c:pt idx="202">
                  <c:v>2.1800000000000002</c:v>
                </c:pt>
                <c:pt idx="203">
                  <c:v>1.5504587155963301</c:v>
                </c:pt>
                <c:pt idx="204">
                  <c:v>1.1834319526627199</c:v>
                </c:pt>
                <c:pt idx="205">
                  <c:v>1.1950000000000001</c:v>
                </c:pt>
                <c:pt idx="206">
                  <c:v>1.1171548117154799</c:v>
                </c:pt>
                <c:pt idx="207">
                  <c:v>1.17602996254681</c:v>
                </c:pt>
                <c:pt idx="208">
                  <c:v>1.7802547770700601</c:v>
                </c:pt>
                <c:pt idx="209">
                  <c:v>1.2325581395348799</c:v>
                </c:pt>
                <c:pt idx="210">
                  <c:v>1.28592162554426</c:v>
                </c:pt>
                <c:pt idx="211">
                  <c:v>1.1941309255079</c:v>
                </c:pt>
                <c:pt idx="212">
                  <c:v>3.2666666666666599</c:v>
                </c:pt>
                <c:pt idx="213">
                  <c:v>1.12244897959183</c:v>
                </c:pt>
                <c:pt idx="214">
                  <c:v>1.11666666666666</c:v>
                </c:pt>
                <c:pt idx="215">
                  <c:v>1.1940298507462599</c:v>
                </c:pt>
                <c:pt idx="216">
                  <c:v>1.3625</c:v>
                </c:pt>
                <c:pt idx="217">
                  <c:v>1.36363636363636</c:v>
                </c:pt>
                <c:pt idx="218">
                  <c:v>2.5</c:v>
                </c:pt>
                <c:pt idx="219">
                  <c:v>1.375</c:v>
                </c:pt>
                <c:pt idx="220">
                  <c:v>1.4545454545454499</c:v>
                </c:pt>
                <c:pt idx="221">
                  <c:v>1.28125</c:v>
                </c:pt>
                <c:pt idx="222">
                  <c:v>1.48780487804878</c:v>
                </c:pt>
                <c:pt idx="223">
                  <c:v>1.2622950819672101</c:v>
                </c:pt>
                <c:pt idx="224">
                  <c:v>1.2077922077922001</c:v>
                </c:pt>
                <c:pt idx="225">
                  <c:v>1.1827956989247299</c:v>
                </c:pt>
                <c:pt idx="226">
                  <c:v>1.8571428571428501</c:v>
                </c:pt>
                <c:pt idx="227">
                  <c:v>1.4615384615384599</c:v>
                </c:pt>
                <c:pt idx="228">
                  <c:v>1.3684210526315701</c:v>
                </c:pt>
                <c:pt idx="229">
                  <c:v>1.2307692307692299</c:v>
                </c:pt>
                <c:pt idx="230">
                  <c:v>1.1428571428571399</c:v>
                </c:pt>
                <c:pt idx="231">
                  <c:v>1.35</c:v>
                </c:pt>
                <c:pt idx="232">
                  <c:v>1.1111111111111101</c:v>
                </c:pt>
                <c:pt idx="233">
                  <c:v>1.18333333333333</c:v>
                </c:pt>
                <c:pt idx="234">
                  <c:v>1.4225352112676</c:v>
                </c:pt>
                <c:pt idx="235">
                  <c:v>1.0891089108910801</c:v>
                </c:pt>
                <c:pt idx="236">
                  <c:v>1.05454545454545</c:v>
                </c:pt>
                <c:pt idx="237">
                  <c:v>1.0689655172413699</c:v>
                </c:pt>
                <c:pt idx="238">
                  <c:v>2</c:v>
                </c:pt>
                <c:pt idx="239">
                  <c:v>1.4545454545454499</c:v>
                </c:pt>
                <c:pt idx="240">
                  <c:v>1.3125</c:v>
                </c:pt>
                <c:pt idx="241">
                  <c:v>1.4347826086956501</c:v>
                </c:pt>
                <c:pt idx="242">
                  <c:v>1.13888888888888</c:v>
                </c:pt>
                <c:pt idx="243">
                  <c:v>1.1463414634146301</c:v>
                </c:pt>
                <c:pt idx="244">
                  <c:v>1.0909090909090899</c:v>
                </c:pt>
                <c:pt idx="245">
                  <c:v>1.4166666666666601</c:v>
                </c:pt>
                <c:pt idx="246">
                  <c:v>1.1176470588235199</c:v>
                </c:pt>
                <c:pt idx="247">
                  <c:v>1.1578947368421</c:v>
                </c:pt>
                <c:pt idx="248">
                  <c:v>1.77272727272727</c:v>
                </c:pt>
                <c:pt idx="249">
                  <c:v>1.1111111111111101</c:v>
                </c:pt>
                <c:pt idx="250">
                  <c:v>2.3636363636363602</c:v>
                </c:pt>
                <c:pt idx="251">
                  <c:v>1.65384615384615</c:v>
                </c:pt>
                <c:pt idx="252">
                  <c:v>1.24444444444444</c:v>
                </c:pt>
                <c:pt idx="253">
                  <c:v>1.078125</c:v>
                </c:pt>
                <c:pt idx="254">
                  <c:v>1.1111111111111101</c:v>
                </c:pt>
                <c:pt idx="255">
                  <c:v>1.3</c:v>
                </c:pt>
                <c:pt idx="256">
                  <c:v>1.07692307692307</c:v>
                </c:pt>
                <c:pt idx="257">
                  <c:v>1.09821428571428</c:v>
                </c:pt>
                <c:pt idx="258">
                  <c:v>2.4</c:v>
                </c:pt>
                <c:pt idx="259">
                  <c:v>1.4166666666666601</c:v>
                </c:pt>
                <c:pt idx="260">
                  <c:v>1.42307692307692</c:v>
                </c:pt>
                <c:pt idx="261">
                  <c:v>1.29729729729729</c:v>
                </c:pt>
                <c:pt idx="262">
                  <c:v>1.125</c:v>
                </c:pt>
                <c:pt idx="263">
                  <c:v>1.3571428571428501</c:v>
                </c:pt>
                <c:pt idx="264">
                  <c:v>1.6842105263157801</c:v>
                </c:pt>
                <c:pt idx="265">
                  <c:v>1.1875</c:v>
                </c:pt>
                <c:pt idx="266">
                  <c:v>1.2894736842105201</c:v>
                </c:pt>
                <c:pt idx="267">
                  <c:v>1.1632653061224401</c:v>
                </c:pt>
                <c:pt idx="268">
                  <c:v>2.25</c:v>
                </c:pt>
                <c:pt idx="269">
                  <c:v>1.5</c:v>
                </c:pt>
                <c:pt idx="270">
                  <c:v>1.55555555555555</c:v>
                </c:pt>
                <c:pt idx="271">
                  <c:v>1.3333333333333299</c:v>
                </c:pt>
                <c:pt idx="272">
                  <c:v>1.6071428571428501</c:v>
                </c:pt>
                <c:pt idx="273">
                  <c:v>1.2666666666666599</c:v>
                </c:pt>
                <c:pt idx="274">
                  <c:v>1.87719298245614</c:v>
                </c:pt>
                <c:pt idx="275">
                  <c:v>1.2523364485981301</c:v>
                </c:pt>
                <c:pt idx="276">
                  <c:v>1.2574626865671601</c:v>
                </c:pt>
                <c:pt idx="277">
                  <c:v>1.1097922848664601</c:v>
                </c:pt>
                <c:pt idx="278">
                  <c:v>1.31283422459893</c:v>
                </c:pt>
                <c:pt idx="279">
                  <c:v>1.32790224032586</c:v>
                </c:pt>
                <c:pt idx="280">
                  <c:v>1.74693251533742</c:v>
                </c:pt>
                <c:pt idx="281">
                  <c:v>1.1931518876207099</c:v>
                </c:pt>
                <c:pt idx="282">
                  <c:v>1.6188373804267799</c:v>
                </c:pt>
                <c:pt idx="283">
                  <c:v>3</c:v>
                </c:pt>
                <c:pt idx="284">
                  <c:v>1.55555555555555</c:v>
                </c:pt>
                <c:pt idx="285">
                  <c:v>1.38095238095238</c:v>
                </c:pt>
                <c:pt idx="286">
                  <c:v>1.41379310344827</c:v>
                </c:pt>
                <c:pt idx="287">
                  <c:v>1.34146341463414</c:v>
                </c:pt>
                <c:pt idx="288">
                  <c:v>1.4363636363636301</c:v>
                </c:pt>
                <c:pt idx="289">
                  <c:v>1.31645569620253</c:v>
                </c:pt>
                <c:pt idx="290">
                  <c:v>1.2596153846153799</c:v>
                </c:pt>
                <c:pt idx="291">
                  <c:v>1.3893129770992301</c:v>
                </c:pt>
                <c:pt idx="292">
                  <c:v>1.35164835164835</c:v>
                </c:pt>
                <c:pt idx="293">
                  <c:v>1.2276422764227599</c:v>
                </c:pt>
                <c:pt idx="294">
                  <c:v>1.6688741721854301</c:v>
                </c:pt>
                <c:pt idx="295">
                  <c:v>1.29960317460317</c:v>
                </c:pt>
                <c:pt idx="296">
                  <c:v>1.3129770992366401</c:v>
                </c:pt>
                <c:pt idx="297">
                  <c:v>1.18372093023255</c:v>
                </c:pt>
                <c:pt idx="298">
                  <c:v>1.3333333333333299</c:v>
                </c:pt>
                <c:pt idx="299">
                  <c:v>1.85</c:v>
                </c:pt>
                <c:pt idx="300">
                  <c:v>1.1621621621621601</c:v>
                </c:pt>
                <c:pt idx="301">
                  <c:v>1.4186046511627901</c:v>
                </c:pt>
                <c:pt idx="302">
                  <c:v>1.36065573770491</c:v>
                </c:pt>
                <c:pt idx="303">
                  <c:v>1.31325301204819</c:v>
                </c:pt>
                <c:pt idx="304">
                  <c:v>1.2018348623853199</c:v>
                </c:pt>
                <c:pt idx="305">
                  <c:v>1.22900763358778</c:v>
                </c:pt>
                <c:pt idx="306">
                  <c:v>1.1987577639751501</c:v>
                </c:pt>
                <c:pt idx="307">
                  <c:v>1.3005181347150201</c:v>
                </c:pt>
                <c:pt idx="308">
                  <c:v>2.6666666666666599</c:v>
                </c:pt>
                <c:pt idx="309">
                  <c:v>1.4</c:v>
                </c:pt>
                <c:pt idx="310">
                  <c:v>1.7096774193548301</c:v>
                </c:pt>
                <c:pt idx="311">
                  <c:v>2.5660377358490498</c:v>
                </c:pt>
                <c:pt idx="312">
                  <c:v>3.25</c:v>
                </c:pt>
                <c:pt idx="313">
                  <c:v>1.5384615384615301</c:v>
                </c:pt>
                <c:pt idx="314">
                  <c:v>1.25</c:v>
                </c:pt>
                <c:pt idx="315">
                  <c:v>1.24</c:v>
                </c:pt>
                <c:pt idx="316">
                  <c:v>1.2258064516128999</c:v>
                </c:pt>
                <c:pt idx="317">
                  <c:v>1.3684210526315701</c:v>
                </c:pt>
                <c:pt idx="318">
                  <c:v>2.9038461538461502</c:v>
                </c:pt>
                <c:pt idx="319">
                  <c:v>1.0728476821191999</c:v>
                </c:pt>
                <c:pt idx="320">
                  <c:v>1.2345679012345601</c:v>
                </c:pt>
                <c:pt idx="321">
                  <c:v>3.25</c:v>
                </c:pt>
                <c:pt idx="322">
                  <c:v>1.6</c:v>
                </c:pt>
                <c:pt idx="323">
                  <c:v>1.2</c:v>
                </c:pt>
                <c:pt idx="324">
                  <c:v>3.4444444444444402</c:v>
                </c:pt>
                <c:pt idx="325">
                  <c:v>1.4516129032258001</c:v>
                </c:pt>
                <c:pt idx="326">
                  <c:v>1.5869565217391299</c:v>
                </c:pt>
                <c:pt idx="327">
                  <c:v>1.2191780821917799</c:v>
                </c:pt>
                <c:pt idx="328">
                  <c:v>1.11235955056179</c:v>
                </c:pt>
                <c:pt idx="329">
                  <c:v>1.91919191919191</c:v>
                </c:pt>
                <c:pt idx="330">
                  <c:v>1.2</c:v>
                </c:pt>
                <c:pt idx="331">
                  <c:v>1.45175438596491</c:v>
                </c:pt>
                <c:pt idx="332">
                  <c:v>2</c:v>
                </c:pt>
                <c:pt idx="333">
                  <c:v>2.5</c:v>
                </c:pt>
                <c:pt idx="334">
                  <c:v>1.31578947368421</c:v>
                </c:pt>
                <c:pt idx="335">
                  <c:v>1.28</c:v>
                </c:pt>
                <c:pt idx="336">
                  <c:v>1.75</c:v>
                </c:pt>
                <c:pt idx="337">
                  <c:v>1.5535714285714199</c:v>
                </c:pt>
                <c:pt idx="338">
                  <c:v>1.2413793103448201</c:v>
                </c:pt>
                <c:pt idx="339">
                  <c:v>1.3611111111111101</c:v>
                </c:pt>
                <c:pt idx="340">
                  <c:v>1.1972789115646201</c:v>
                </c:pt>
                <c:pt idx="341">
                  <c:v>1.16477272727272</c:v>
                </c:pt>
                <c:pt idx="342">
                  <c:v>1.9512195121951199</c:v>
                </c:pt>
                <c:pt idx="343">
                  <c:v>1.4950000000000001</c:v>
                </c:pt>
                <c:pt idx="344">
                  <c:v>1.1739130434782601</c:v>
                </c:pt>
                <c:pt idx="345">
                  <c:v>1.41880341880341</c:v>
                </c:pt>
                <c:pt idx="346">
                  <c:v>1.09437751004016</c:v>
                </c:pt>
                <c:pt idx="347">
                  <c:v>1.12018348623853</c:v>
                </c:pt>
                <c:pt idx="348">
                  <c:v>1.09172809172809</c:v>
                </c:pt>
                <c:pt idx="349">
                  <c:v>1.6666666666666601</c:v>
                </c:pt>
                <c:pt idx="350">
                  <c:v>1.6666666666666601</c:v>
                </c:pt>
                <c:pt idx="351">
                  <c:v>1.8</c:v>
                </c:pt>
                <c:pt idx="352">
                  <c:v>1.81632653061224</c:v>
                </c:pt>
                <c:pt idx="353">
                  <c:v>1.38202247191011</c:v>
                </c:pt>
                <c:pt idx="354">
                  <c:v>1.0650406504065</c:v>
                </c:pt>
                <c:pt idx="355">
                  <c:v>1.2061068702290001</c:v>
                </c:pt>
                <c:pt idx="356">
                  <c:v>3.3333333333333299</c:v>
                </c:pt>
                <c:pt idx="357">
                  <c:v>1.45569620253164</c:v>
                </c:pt>
                <c:pt idx="358">
                  <c:v>1.4869565217391301</c:v>
                </c:pt>
                <c:pt idx="359">
                  <c:v>1.1988304093567199</c:v>
                </c:pt>
                <c:pt idx="360">
                  <c:v>1.6</c:v>
                </c:pt>
                <c:pt idx="361">
                  <c:v>1.3125</c:v>
                </c:pt>
                <c:pt idx="362">
                  <c:v>1.5652173913043399</c:v>
                </c:pt>
                <c:pt idx="363">
                  <c:v>1.4166666666666601</c:v>
                </c:pt>
                <c:pt idx="364">
                  <c:v>1.2156862745098</c:v>
                </c:pt>
                <c:pt idx="365">
                  <c:v>1.11290322580645</c:v>
                </c:pt>
                <c:pt idx="366">
                  <c:v>1.1594202898550701</c:v>
                </c:pt>
                <c:pt idx="367">
                  <c:v>1.2625</c:v>
                </c:pt>
                <c:pt idx="368">
                  <c:v>1.07920792079207</c:v>
                </c:pt>
                <c:pt idx="369">
                  <c:v>2.25</c:v>
                </c:pt>
                <c:pt idx="370">
                  <c:v>1.3333333333333299</c:v>
                </c:pt>
                <c:pt idx="371">
                  <c:v>1.8333333333333299</c:v>
                </c:pt>
                <c:pt idx="372">
                  <c:v>2.3636363636363602</c:v>
                </c:pt>
                <c:pt idx="373">
                  <c:v>1.3076923076922999</c:v>
                </c:pt>
                <c:pt idx="374">
                  <c:v>1.26470588235294</c:v>
                </c:pt>
                <c:pt idx="375">
                  <c:v>1.16279069767441</c:v>
                </c:pt>
                <c:pt idx="376">
                  <c:v>1.1599999999999999</c:v>
                </c:pt>
                <c:pt idx="377">
                  <c:v>1.18965517241379</c:v>
                </c:pt>
                <c:pt idx="378">
                  <c:v>1.23188405797101</c:v>
                </c:pt>
                <c:pt idx="379">
                  <c:v>1.21176470588235</c:v>
                </c:pt>
                <c:pt idx="380">
                  <c:v>1.3009708737864001</c:v>
                </c:pt>
                <c:pt idx="381">
                  <c:v>1.16417910447761</c:v>
                </c:pt>
                <c:pt idx="382">
                  <c:v>1.09615384615384</c:v>
                </c:pt>
                <c:pt idx="383">
                  <c:v>1.0526315789473599</c:v>
                </c:pt>
                <c:pt idx="384">
                  <c:v>1.4166666666666601</c:v>
                </c:pt>
                <c:pt idx="385">
                  <c:v>2.1666666666666599</c:v>
                </c:pt>
                <c:pt idx="386">
                  <c:v>1.57692307692307</c:v>
                </c:pt>
                <c:pt idx="387">
                  <c:v>1.2926829268292599</c:v>
                </c:pt>
                <c:pt idx="388">
                  <c:v>3</c:v>
                </c:pt>
                <c:pt idx="389">
                  <c:v>1.61904761904761</c:v>
                </c:pt>
                <c:pt idx="390">
                  <c:v>1.26470588235294</c:v>
                </c:pt>
                <c:pt idx="391">
                  <c:v>2.0930232558139501</c:v>
                </c:pt>
                <c:pt idx="392">
                  <c:v>1.43333333333333</c:v>
                </c:pt>
                <c:pt idx="393">
                  <c:v>1.31007751937984</c:v>
                </c:pt>
                <c:pt idx="394">
                  <c:v>2.71428571428571</c:v>
                </c:pt>
                <c:pt idx="395">
                  <c:v>1.7894736842105201</c:v>
                </c:pt>
                <c:pt idx="396">
                  <c:v>1.5</c:v>
                </c:pt>
                <c:pt idx="397">
                  <c:v>1.15686274509803</c:v>
                </c:pt>
                <c:pt idx="398">
                  <c:v>1.3050847457627099</c:v>
                </c:pt>
                <c:pt idx="399">
                  <c:v>3.5</c:v>
                </c:pt>
                <c:pt idx="400">
                  <c:v>1.875</c:v>
                </c:pt>
                <c:pt idx="401">
                  <c:v>1.3333333333333299</c:v>
                </c:pt>
                <c:pt idx="402">
                  <c:v>1.2213740458015201</c:v>
                </c:pt>
                <c:pt idx="403">
                  <c:v>1.0531250000000001</c:v>
                </c:pt>
                <c:pt idx="404">
                  <c:v>1.1899109792284801</c:v>
                </c:pt>
                <c:pt idx="405">
                  <c:v>1.0947630922693199</c:v>
                </c:pt>
                <c:pt idx="406">
                  <c:v>1.6470588235294099</c:v>
                </c:pt>
                <c:pt idx="407">
                  <c:v>1.3214285714285701</c:v>
                </c:pt>
                <c:pt idx="408">
                  <c:v>1.5333333333333301</c:v>
                </c:pt>
                <c:pt idx="409">
                  <c:v>2.25</c:v>
                </c:pt>
                <c:pt idx="410">
                  <c:v>1.44444444444444</c:v>
                </c:pt>
                <c:pt idx="411">
                  <c:v>2</c:v>
                </c:pt>
                <c:pt idx="412">
                  <c:v>2.2000000000000002</c:v>
                </c:pt>
                <c:pt idx="413">
                  <c:v>3.1666666666666599</c:v>
                </c:pt>
                <c:pt idx="414">
                  <c:v>1.42105263157894</c:v>
                </c:pt>
                <c:pt idx="415">
                  <c:v>1.25925925925925</c:v>
                </c:pt>
                <c:pt idx="416">
                  <c:v>2.02941176470588</c:v>
                </c:pt>
                <c:pt idx="417">
                  <c:v>1.39130434782608</c:v>
                </c:pt>
                <c:pt idx="418">
                  <c:v>1.21875</c:v>
                </c:pt>
                <c:pt idx="419">
                  <c:v>1.1452991452991399</c:v>
                </c:pt>
                <c:pt idx="420">
                  <c:v>1.625</c:v>
                </c:pt>
                <c:pt idx="421">
                  <c:v>1.5384615384615301</c:v>
                </c:pt>
                <c:pt idx="422">
                  <c:v>1.5</c:v>
                </c:pt>
                <c:pt idx="423">
                  <c:v>1.36666666666666</c:v>
                </c:pt>
                <c:pt idx="424">
                  <c:v>1.4390243902438999</c:v>
                </c:pt>
                <c:pt idx="425">
                  <c:v>1.8983050847457601</c:v>
                </c:pt>
                <c:pt idx="426">
                  <c:v>1.5089285714285701</c:v>
                </c:pt>
                <c:pt idx="427">
                  <c:v>1.44970414201183</c:v>
                </c:pt>
                <c:pt idx="428">
                  <c:v>1.35102040816326</c:v>
                </c:pt>
                <c:pt idx="429">
                  <c:v>1.7</c:v>
                </c:pt>
                <c:pt idx="430">
                  <c:v>1.52941176470588</c:v>
                </c:pt>
                <c:pt idx="431">
                  <c:v>2.4285714285714199</c:v>
                </c:pt>
                <c:pt idx="432">
                  <c:v>1.6470588235294099</c:v>
                </c:pt>
                <c:pt idx="433">
                  <c:v>2.2000000000000002</c:v>
                </c:pt>
                <c:pt idx="434">
                  <c:v>1.3333333333333299</c:v>
                </c:pt>
                <c:pt idx="435">
                  <c:v>2.1428571428571401</c:v>
                </c:pt>
                <c:pt idx="436">
                  <c:v>1.9111111111111101</c:v>
                </c:pt>
                <c:pt idx="437">
                  <c:v>1.19767441860465</c:v>
                </c:pt>
                <c:pt idx="438">
                  <c:v>1.1456310679611601</c:v>
                </c:pt>
                <c:pt idx="439">
                  <c:v>2.5</c:v>
                </c:pt>
                <c:pt idx="440">
                  <c:v>2.4</c:v>
                </c:pt>
                <c:pt idx="441">
                  <c:v>1.4166666666666601</c:v>
                </c:pt>
                <c:pt idx="442">
                  <c:v>1.6315789473684199</c:v>
                </c:pt>
                <c:pt idx="443">
                  <c:v>1.3235294117647001</c:v>
                </c:pt>
                <c:pt idx="444">
                  <c:v>1.24444444444444</c:v>
                </c:pt>
                <c:pt idx="445">
                  <c:v>1.625</c:v>
                </c:pt>
                <c:pt idx="446">
                  <c:v>1.7692307692307601</c:v>
                </c:pt>
                <c:pt idx="447">
                  <c:v>1.8695652173913</c:v>
                </c:pt>
                <c:pt idx="448">
                  <c:v>1.4186046511627901</c:v>
                </c:pt>
                <c:pt idx="449">
                  <c:v>1.21311475409836</c:v>
                </c:pt>
                <c:pt idx="450">
                  <c:v>2.0945945945945899</c:v>
                </c:pt>
                <c:pt idx="451">
                  <c:v>2.125</c:v>
                </c:pt>
                <c:pt idx="452">
                  <c:v>1.4615384615384599</c:v>
                </c:pt>
                <c:pt idx="453">
                  <c:v>1.57894736842105</c:v>
                </c:pt>
                <c:pt idx="454">
                  <c:v>1.21875</c:v>
                </c:pt>
                <c:pt idx="455">
                  <c:v>2.2000000000000002</c:v>
                </c:pt>
                <c:pt idx="456">
                  <c:v>1.4545454545454499</c:v>
                </c:pt>
                <c:pt idx="457">
                  <c:v>1.375</c:v>
                </c:pt>
                <c:pt idx="458">
                  <c:v>1.4090909090909001</c:v>
                </c:pt>
                <c:pt idx="459">
                  <c:v>1.5806451612903201</c:v>
                </c:pt>
                <c:pt idx="460">
                  <c:v>1.3877551020408101</c:v>
                </c:pt>
                <c:pt idx="461">
                  <c:v>1.51470588235294</c:v>
                </c:pt>
                <c:pt idx="462">
                  <c:v>1.15533980582524</c:v>
                </c:pt>
                <c:pt idx="463">
                  <c:v>1.48739495798319</c:v>
                </c:pt>
                <c:pt idx="464">
                  <c:v>2.2857142857142798</c:v>
                </c:pt>
                <c:pt idx="465">
                  <c:v>1.3846153846153799</c:v>
                </c:pt>
                <c:pt idx="466">
                  <c:v>1.3333333333333299</c:v>
                </c:pt>
                <c:pt idx="467">
                  <c:v>3.5</c:v>
                </c:pt>
                <c:pt idx="468">
                  <c:v>2.2857142857142798</c:v>
                </c:pt>
                <c:pt idx="469">
                  <c:v>1.9375</c:v>
                </c:pt>
                <c:pt idx="470">
                  <c:v>1.8387096774193501</c:v>
                </c:pt>
                <c:pt idx="471">
                  <c:v>1.56140350877192</c:v>
                </c:pt>
                <c:pt idx="472">
                  <c:v>1.58426966292134</c:v>
                </c:pt>
                <c:pt idx="473">
                  <c:v>1.28368794326241</c:v>
                </c:pt>
                <c:pt idx="474">
                  <c:v>1.20994475138121</c:v>
                </c:pt>
                <c:pt idx="475">
                  <c:v>1.15525114155251</c:v>
                </c:pt>
                <c:pt idx="476">
                  <c:v>1.8571428571428501</c:v>
                </c:pt>
                <c:pt idx="477">
                  <c:v>1.4117647058823499</c:v>
                </c:pt>
                <c:pt idx="478">
                  <c:v>1.5833333333333299</c:v>
                </c:pt>
                <c:pt idx="479">
                  <c:v>1.34210526315789</c:v>
                </c:pt>
                <c:pt idx="480">
                  <c:v>1.2156862745098</c:v>
                </c:pt>
                <c:pt idx="481">
                  <c:v>3</c:v>
                </c:pt>
                <c:pt idx="482">
                  <c:v>1.6923076923076901</c:v>
                </c:pt>
                <c:pt idx="483">
                  <c:v>1.5454545454545401</c:v>
                </c:pt>
                <c:pt idx="484">
                  <c:v>1.5882352941176401</c:v>
                </c:pt>
                <c:pt idx="485">
                  <c:v>1.6923076923076901</c:v>
                </c:pt>
                <c:pt idx="486">
                  <c:v>1.2962962962962901</c:v>
                </c:pt>
                <c:pt idx="487">
                  <c:v>1.86666666666666</c:v>
                </c:pt>
                <c:pt idx="488">
                  <c:v>1.3571428571428501</c:v>
                </c:pt>
                <c:pt idx="489">
                  <c:v>1.1315789473684199</c:v>
                </c:pt>
                <c:pt idx="490">
                  <c:v>2</c:v>
                </c:pt>
                <c:pt idx="491">
                  <c:v>2.4</c:v>
                </c:pt>
                <c:pt idx="492">
                  <c:v>1.5833333333333299</c:v>
                </c:pt>
                <c:pt idx="493">
                  <c:v>1.84210526315789</c:v>
                </c:pt>
                <c:pt idx="494">
                  <c:v>1.3142857142857101</c:v>
                </c:pt>
                <c:pt idx="495">
                  <c:v>1.1458333333333299</c:v>
                </c:pt>
                <c:pt idx="496">
                  <c:v>1.6</c:v>
                </c:pt>
                <c:pt idx="497">
                  <c:v>2</c:v>
                </c:pt>
                <c:pt idx="498">
                  <c:v>1.375</c:v>
                </c:pt>
                <c:pt idx="499">
                  <c:v>1.22727272727272</c:v>
                </c:pt>
                <c:pt idx="500">
                  <c:v>1.1666666666666601</c:v>
                </c:pt>
                <c:pt idx="501">
                  <c:v>2</c:v>
                </c:pt>
                <c:pt idx="502">
                  <c:v>1.5</c:v>
                </c:pt>
                <c:pt idx="503">
                  <c:v>1.4285714285714199</c:v>
                </c:pt>
                <c:pt idx="504">
                  <c:v>3</c:v>
                </c:pt>
                <c:pt idx="505">
                  <c:v>1.6666666666666601</c:v>
                </c:pt>
                <c:pt idx="506">
                  <c:v>3.2857142857142798</c:v>
                </c:pt>
                <c:pt idx="507">
                  <c:v>1.7826086956521701</c:v>
                </c:pt>
                <c:pt idx="508">
                  <c:v>1.24390243902439</c:v>
                </c:pt>
                <c:pt idx="509">
                  <c:v>1.9166666666666601</c:v>
                </c:pt>
                <c:pt idx="510">
                  <c:v>1.4347826086956501</c:v>
                </c:pt>
                <c:pt idx="511">
                  <c:v>1.15151515151515</c:v>
                </c:pt>
                <c:pt idx="512">
                  <c:v>1.21428571428571</c:v>
                </c:pt>
                <c:pt idx="513">
                  <c:v>2.3333333333333299</c:v>
                </c:pt>
                <c:pt idx="514">
                  <c:v>1.8571428571428501</c:v>
                </c:pt>
                <c:pt idx="515">
                  <c:v>1.2692307692307601</c:v>
                </c:pt>
                <c:pt idx="516">
                  <c:v>3.3636363636363602</c:v>
                </c:pt>
                <c:pt idx="517">
                  <c:v>1.25</c:v>
                </c:pt>
                <c:pt idx="518">
                  <c:v>3.4</c:v>
                </c:pt>
                <c:pt idx="519">
                  <c:v>1.1176470588235199</c:v>
                </c:pt>
                <c:pt idx="520">
                  <c:v>1.13333333333333</c:v>
                </c:pt>
                <c:pt idx="521">
                  <c:v>1.0882352941176401</c:v>
                </c:pt>
                <c:pt idx="522">
                  <c:v>1.3243243243243199</c:v>
                </c:pt>
                <c:pt idx="523">
                  <c:v>1.2040816326530599</c:v>
                </c:pt>
                <c:pt idx="524">
                  <c:v>1.2627118644067701</c:v>
                </c:pt>
                <c:pt idx="525">
                  <c:v>1.4563758389261701</c:v>
                </c:pt>
                <c:pt idx="526">
                  <c:v>1.2073732718893999</c:v>
                </c:pt>
                <c:pt idx="527">
                  <c:v>1.5343511450381599</c:v>
                </c:pt>
                <c:pt idx="528">
                  <c:v>1.2885572139303401</c:v>
                </c:pt>
                <c:pt idx="529">
                  <c:v>1.12548262548262</c:v>
                </c:pt>
                <c:pt idx="530">
                  <c:v>1.6449399656946799</c:v>
                </c:pt>
                <c:pt idx="531">
                  <c:v>1.33576642335766</c:v>
                </c:pt>
                <c:pt idx="532">
                  <c:v>1.2982045277127201</c:v>
                </c:pt>
                <c:pt idx="533">
                  <c:v>1.31028262176788</c:v>
                </c:pt>
                <c:pt idx="534">
                  <c:v>1.2514915098669099</c:v>
                </c:pt>
                <c:pt idx="535">
                  <c:v>1.28309497616428</c:v>
                </c:pt>
                <c:pt idx="536">
                  <c:v>1.3238068019434099</c:v>
                </c:pt>
                <c:pt idx="537">
                  <c:v>2.4545454545454501</c:v>
                </c:pt>
                <c:pt idx="538">
                  <c:v>1.3333333333333299</c:v>
                </c:pt>
                <c:pt idx="539">
                  <c:v>1.19444444444444</c:v>
                </c:pt>
                <c:pt idx="540">
                  <c:v>1.2790697674418601</c:v>
                </c:pt>
                <c:pt idx="541">
                  <c:v>1.1733576642335699</c:v>
                </c:pt>
                <c:pt idx="542">
                  <c:v>1.4307931570762</c:v>
                </c:pt>
                <c:pt idx="543">
                  <c:v>1.52826086956521</c:v>
                </c:pt>
                <c:pt idx="544">
                  <c:v>1.47581792318634</c:v>
                </c:pt>
                <c:pt idx="545">
                  <c:v>1.38650602409638</c:v>
                </c:pt>
                <c:pt idx="546">
                  <c:v>1.91484184914841</c:v>
                </c:pt>
                <c:pt idx="547">
                  <c:v>1.10491922308949</c:v>
                </c:pt>
                <c:pt idx="548">
                  <c:v>1.33744044685395</c:v>
                </c:pt>
                <c:pt idx="549">
                  <c:v>1.2040289890676801</c:v>
                </c:pt>
                <c:pt idx="550">
                  <c:v>1.2131197714752</c:v>
                </c:pt>
                <c:pt idx="551">
                  <c:v>1.39853670843495</c:v>
                </c:pt>
                <c:pt idx="552">
                  <c:v>1.18556825015033</c:v>
                </c:pt>
                <c:pt idx="553">
                  <c:v>1.2024244268614299</c:v>
                </c:pt>
                <c:pt idx="554">
                  <c:v>1.1574640401569101</c:v>
                </c:pt>
                <c:pt idx="555">
                  <c:v>1.11468658892128</c:v>
                </c:pt>
                <c:pt idx="556">
                  <c:v>1.11517965148592</c:v>
                </c:pt>
                <c:pt idx="557">
                  <c:v>1.0792729404866599</c:v>
                </c:pt>
                <c:pt idx="558">
                  <c:v>1.08189819090563</c:v>
                </c:pt>
                <c:pt idx="559">
                  <c:v>1.06339601797685</c:v>
                </c:pt>
                <c:pt idx="560">
                  <c:v>1.0479765783633099</c:v>
                </c:pt>
                <c:pt idx="561">
                  <c:v>1.00840355066913</c:v>
                </c:pt>
                <c:pt idx="562">
                  <c:v>1.3381666257065601</c:v>
                </c:pt>
                <c:pt idx="563">
                  <c:v>1.1079055012939301</c:v>
                </c:pt>
                <c:pt idx="564">
                  <c:v>1.0309683836161401</c:v>
                </c:pt>
                <c:pt idx="565">
                  <c:v>1.03069592036601</c:v>
                </c:pt>
                <c:pt idx="566">
                  <c:v>1.02724320338093</c:v>
                </c:pt>
                <c:pt idx="567">
                  <c:v>1.02453267802413</c:v>
                </c:pt>
                <c:pt idx="568">
                  <c:v>1.00549783724784</c:v>
                </c:pt>
                <c:pt idx="569">
                  <c:v>1.0061378469290601</c:v>
                </c:pt>
                <c:pt idx="570">
                  <c:v>1.0063001984629101</c:v>
                </c:pt>
                <c:pt idx="571">
                  <c:v>1.01920582395764</c:v>
                </c:pt>
                <c:pt idx="572">
                  <c:v>1.00027272373086</c:v>
                </c:pt>
                <c:pt idx="573">
                  <c:v>1.0028433434603099</c:v>
                </c:pt>
                <c:pt idx="574">
                  <c:v>1.00664155047189</c:v>
                </c:pt>
                <c:pt idx="575">
                  <c:v>1.0052987627646099</c:v>
                </c:pt>
                <c:pt idx="576">
                  <c:v>1.00555228616022</c:v>
                </c:pt>
                <c:pt idx="577">
                  <c:v>1.00417302798982</c:v>
                </c:pt>
                <c:pt idx="578">
                  <c:v>1.00542266369349</c:v>
                </c:pt>
                <c:pt idx="579">
                  <c:v>1.0072584303644301</c:v>
                </c:pt>
                <c:pt idx="580">
                  <c:v>1.0025521693439401</c:v>
                </c:pt>
                <c:pt idx="581">
                  <c:v>1.00155984825796</c:v>
                </c:pt>
                <c:pt idx="582">
                  <c:v>1.0015574189207701</c:v>
                </c:pt>
                <c:pt idx="583">
                  <c:v>1.0018784365436699</c:v>
                </c:pt>
                <c:pt idx="584">
                  <c:v>1.00189974794193</c:v>
                </c:pt>
                <c:pt idx="585">
                  <c:v>1.00099144875449</c:v>
                </c:pt>
                <c:pt idx="586">
                  <c:v>1.00065618422681</c:v>
                </c:pt>
                <c:pt idx="587">
                  <c:v>1.0004577904804299</c:v>
                </c:pt>
                <c:pt idx="588">
                  <c:v>1.00033391046252</c:v>
                </c:pt>
                <c:pt idx="589">
                  <c:v>1.0004203394859399</c:v>
                </c:pt>
                <c:pt idx="590">
                  <c:v>1.0001359350477601</c:v>
                </c:pt>
                <c:pt idx="591">
                  <c:v>1.0001606286759199</c:v>
                </c:pt>
                <c:pt idx="592">
                  <c:v>1.00039533016245</c:v>
                </c:pt>
                <c:pt idx="593">
                  <c:v>1.00032107882485</c:v>
                </c:pt>
                <c:pt idx="594">
                  <c:v>1.0003703566534501</c:v>
                </c:pt>
                <c:pt idx="595">
                  <c:v>1.55555555555555</c:v>
                </c:pt>
                <c:pt idx="596">
                  <c:v>1.53571428571428</c:v>
                </c:pt>
                <c:pt idx="597">
                  <c:v>1.4186046511627901</c:v>
                </c:pt>
                <c:pt idx="598">
                  <c:v>1.55737704918032</c:v>
                </c:pt>
                <c:pt idx="599">
                  <c:v>1.46315789473684</c:v>
                </c:pt>
                <c:pt idx="600">
                  <c:v>1.7625899280575501</c:v>
                </c:pt>
                <c:pt idx="601">
                  <c:v>1.5836734693877501</c:v>
                </c:pt>
                <c:pt idx="602">
                  <c:v>1.5283505154639101</c:v>
                </c:pt>
                <c:pt idx="603">
                  <c:v>1.6492411467116299</c:v>
                </c:pt>
                <c:pt idx="604">
                  <c:v>1.53476482617586</c:v>
                </c:pt>
                <c:pt idx="605">
                  <c:v>1.55629580279813</c:v>
                </c:pt>
                <c:pt idx="606">
                  <c:v>1.2508561643835601</c:v>
                </c:pt>
                <c:pt idx="607">
                  <c:v>1.2022587268993801</c:v>
                </c:pt>
                <c:pt idx="608">
                  <c:v>1.35126672359806</c:v>
                </c:pt>
                <c:pt idx="609">
                  <c:v>1.2266694754581799</c:v>
                </c:pt>
                <c:pt idx="610">
                  <c:v>1.1275974583547901</c:v>
                </c:pt>
                <c:pt idx="611">
                  <c:v>1.0906183368869899</c:v>
                </c:pt>
                <c:pt idx="612">
                  <c:v>1.1230275101242799</c:v>
                </c:pt>
                <c:pt idx="613">
                  <c:v>1.11912459587167</c:v>
                </c:pt>
                <c:pt idx="614">
                  <c:v>1.11944444444444</c:v>
                </c:pt>
                <c:pt idx="615">
                  <c:v>1.1279404466501199</c:v>
                </c:pt>
                <c:pt idx="616">
                  <c:v>1.12011615628299</c:v>
                </c:pt>
                <c:pt idx="617">
                  <c:v>1.09497996700447</c:v>
                </c:pt>
                <c:pt idx="618">
                  <c:v>1.0755488592337401</c:v>
                </c:pt>
                <c:pt idx="619">
                  <c:v>2.75</c:v>
                </c:pt>
                <c:pt idx="620">
                  <c:v>3.3548387096774102</c:v>
                </c:pt>
                <c:pt idx="621">
                  <c:v>1.9615384615384599</c:v>
                </c:pt>
                <c:pt idx="622">
                  <c:v>2.12254901960784</c:v>
                </c:pt>
                <c:pt idx="623">
                  <c:v>1.3903002309468799</c:v>
                </c:pt>
                <c:pt idx="624">
                  <c:v>1.3837209302325499</c:v>
                </c:pt>
                <c:pt idx="625">
                  <c:v>1.17286914765906</c:v>
                </c:pt>
                <c:pt idx="626">
                  <c:v>1.2906857727737899</c:v>
                </c:pt>
                <c:pt idx="627">
                  <c:v>1.4004758128469399</c:v>
                </c:pt>
                <c:pt idx="628">
                  <c:v>1.32332955832389</c:v>
                </c:pt>
                <c:pt idx="629">
                  <c:v>1.34788189987163</c:v>
                </c:pt>
                <c:pt idx="630">
                  <c:v>1.18603174603174</c:v>
                </c:pt>
                <c:pt idx="631">
                  <c:v>1.16033190578158</c:v>
                </c:pt>
                <c:pt idx="632">
                  <c:v>1.19630911188004</c:v>
                </c:pt>
                <c:pt idx="633">
                  <c:v>1.0838796760509</c:v>
                </c:pt>
                <c:pt idx="634">
                  <c:v>1.0830813022593799</c:v>
                </c:pt>
                <c:pt idx="635">
                  <c:v>1.08295006570302</c:v>
                </c:pt>
                <c:pt idx="636">
                  <c:v>1.06795085696951</c:v>
                </c:pt>
                <c:pt idx="637">
                  <c:v>1.0387729015764799</c:v>
                </c:pt>
                <c:pt idx="638">
                  <c:v>1.0224227508887</c:v>
                </c:pt>
                <c:pt idx="639">
                  <c:v>1.0046803958277599</c:v>
                </c:pt>
                <c:pt idx="640">
                  <c:v>1.03221083455344</c:v>
                </c:pt>
                <c:pt idx="641">
                  <c:v>1.01470019342359</c:v>
                </c:pt>
                <c:pt idx="642">
                  <c:v>1.0139789045622001</c:v>
                </c:pt>
                <c:pt idx="643">
                  <c:v>1.01341020177967</c:v>
                </c:pt>
                <c:pt idx="644">
                  <c:v>1.0093989611674401</c:v>
                </c:pt>
                <c:pt idx="645">
                  <c:v>1.00906640529282</c:v>
                </c:pt>
                <c:pt idx="646">
                  <c:v>1.8333333333333299</c:v>
                </c:pt>
                <c:pt idx="647">
                  <c:v>2.1111111111111098</c:v>
                </c:pt>
                <c:pt idx="648">
                  <c:v>1.5</c:v>
                </c:pt>
                <c:pt idx="649">
                  <c:v>1.7543859649122799</c:v>
                </c:pt>
                <c:pt idx="650">
                  <c:v>1.3</c:v>
                </c:pt>
                <c:pt idx="651">
                  <c:v>1.46923076923076</c:v>
                </c:pt>
                <c:pt idx="652">
                  <c:v>1.06806282722513</c:v>
                </c:pt>
                <c:pt idx="653">
                  <c:v>1.4117647058823499</c:v>
                </c:pt>
                <c:pt idx="654">
                  <c:v>1.31944444444444</c:v>
                </c:pt>
                <c:pt idx="655">
                  <c:v>1.72631578947368</c:v>
                </c:pt>
                <c:pt idx="656">
                  <c:v>1.4588414634146301</c:v>
                </c:pt>
                <c:pt idx="657">
                  <c:v>1.1849529780564201</c:v>
                </c:pt>
                <c:pt idx="658">
                  <c:v>1.0731922398589</c:v>
                </c:pt>
                <c:pt idx="659">
                  <c:v>1.47247329498767</c:v>
                </c:pt>
                <c:pt idx="660">
                  <c:v>1.27734375</c:v>
                </c:pt>
                <c:pt idx="661">
                  <c:v>1.6046308431629499</c:v>
                </c:pt>
                <c:pt idx="662">
                  <c:v>1.21998366457936</c:v>
                </c:pt>
                <c:pt idx="663">
                  <c:v>1.00781075652756</c:v>
                </c:pt>
                <c:pt idx="664">
                  <c:v>1.4745349867138999</c:v>
                </c:pt>
                <c:pt idx="665">
                  <c:v>1.8333333333333299</c:v>
                </c:pt>
                <c:pt idx="666">
                  <c:v>2.1818181818181799</c:v>
                </c:pt>
                <c:pt idx="667">
                  <c:v>1.5416666666666601</c:v>
                </c:pt>
                <c:pt idx="668">
                  <c:v>2.4864864864864802</c:v>
                </c:pt>
                <c:pt idx="669">
                  <c:v>2.8695652173913002</c:v>
                </c:pt>
                <c:pt idx="670">
                  <c:v>1.6818181818181801</c:v>
                </c:pt>
                <c:pt idx="671">
                  <c:v>1.38963963963963</c:v>
                </c:pt>
                <c:pt idx="672">
                  <c:v>1.3030794165316</c:v>
                </c:pt>
                <c:pt idx="673">
                  <c:v>1.0398009950248699</c:v>
                </c:pt>
                <c:pt idx="674">
                  <c:v>1.04665071770334</c:v>
                </c:pt>
                <c:pt idx="675">
                  <c:v>1.0651428571428501</c:v>
                </c:pt>
                <c:pt idx="676">
                  <c:v>1.5</c:v>
                </c:pt>
                <c:pt idx="677">
                  <c:v>1.6315789473684199</c:v>
                </c:pt>
                <c:pt idx="678">
                  <c:v>1.32258064516129</c:v>
                </c:pt>
                <c:pt idx="679">
                  <c:v>2.2195121951219501</c:v>
                </c:pt>
                <c:pt idx="680">
                  <c:v>1.5</c:v>
                </c:pt>
                <c:pt idx="681">
                  <c:v>1.3404255319148899</c:v>
                </c:pt>
                <c:pt idx="682">
                  <c:v>1.3386243386243299</c:v>
                </c:pt>
                <c:pt idx="683">
                  <c:v>1.1778656126482201</c:v>
                </c:pt>
                <c:pt idx="684">
                  <c:v>1.6666666666666601</c:v>
                </c:pt>
                <c:pt idx="685">
                  <c:v>1.2258064516128999</c:v>
                </c:pt>
                <c:pt idx="686">
                  <c:v>1.2051282051282</c:v>
                </c:pt>
                <c:pt idx="687">
                  <c:v>1.12765957446808</c:v>
                </c:pt>
                <c:pt idx="688">
                  <c:v>1.08928571428571</c:v>
                </c:pt>
                <c:pt idx="689">
                  <c:v>3.25</c:v>
                </c:pt>
                <c:pt idx="690">
                  <c:v>1.4</c:v>
                </c:pt>
                <c:pt idx="691">
                  <c:v>1.6071428571428501</c:v>
                </c:pt>
                <c:pt idx="692">
                  <c:v>1.31111111111111</c:v>
                </c:pt>
                <c:pt idx="693">
                  <c:v>1.4285714285714199</c:v>
                </c:pt>
                <c:pt idx="694">
                  <c:v>2</c:v>
                </c:pt>
                <c:pt idx="695">
                  <c:v>1.9166666666666601</c:v>
                </c:pt>
                <c:pt idx="696">
                  <c:v>3.3333333333333299</c:v>
                </c:pt>
                <c:pt idx="697">
                  <c:v>2.6666666666666599</c:v>
                </c:pt>
                <c:pt idx="698">
                  <c:v>1.3333333333333299</c:v>
                </c:pt>
                <c:pt idx="699">
                  <c:v>1.5652173913043399</c:v>
                </c:pt>
                <c:pt idx="700">
                  <c:v>1.2749999999999999</c:v>
                </c:pt>
                <c:pt idx="701">
                  <c:v>1.68627450980392</c:v>
                </c:pt>
                <c:pt idx="702">
                  <c:v>1.34883720930232</c:v>
                </c:pt>
                <c:pt idx="703">
                  <c:v>1.41379310344827</c:v>
                </c:pt>
                <c:pt idx="704">
                  <c:v>1.26219512195121</c:v>
                </c:pt>
                <c:pt idx="705">
                  <c:v>1.3236714975845401</c:v>
                </c:pt>
                <c:pt idx="706">
                  <c:v>1.1751824817518199</c:v>
                </c:pt>
                <c:pt idx="707">
                  <c:v>1.1925465838509299</c:v>
                </c:pt>
                <c:pt idx="708">
                  <c:v>1.1953125</c:v>
                </c:pt>
                <c:pt idx="709">
                  <c:v>1.7472766884531501</c:v>
                </c:pt>
                <c:pt idx="710">
                  <c:v>1.42643391521197</c:v>
                </c:pt>
                <c:pt idx="711">
                  <c:v>1.3545851528384201</c:v>
                </c:pt>
                <c:pt idx="712">
                  <c:v>3</c:v>
                </c:pt>
                <c:pt idx="713">
                  <c:v>1.7</c:v>
                </c:pt>
                <c:pt idx="714">
                  <c:v>1.8</c:v>
                </c:pt>
                <c:pt idx="715">
                  <c:v>1.3333333333333299</c:v>
                </c:pt>
                <c:pt idx="716">
                  <c:v>1.5833333333333299</c:v>
                </c:pt>
                <c:pt idx="717">
                  <c:v>2.1578947368421</c:v>
                </c:pt>
                <c:pt idx="718">
                  <c:v>1.5609756097560901</c:v>
                </c:pt>
                <c:pt idx="719">
                  <c:v>1.46875</c:v>
                </c:pt>
                <c:pt idx="720">
                  <c:v>1.4095744680850999</c:v>
                </c:pt>
                <c:pt idx="721">
                  <c:v>1.21132075471698</c:v>
                </c:pt>
                <c:pt idx="722">
                  <c:v>1.1900311526479701</c:v>
                </c:pt>
                <c:pt idx="723">
                  <c:v>1.31675392670157</c:v>
                </c:pt>
                <c:pt idx="724">
                  <c:v>1.5984095427435301</c:v>
                </c:pt>
                <c:pt idx="725">
                  <c:v>1.1940298507462599</c:v>
                </c:pt>
                <c:pt idx="726">
                  <c:v>1.18333333333333</c:v>
                </c:pt>
                <c:pt idx="727">
                  <c:v>1.2447183098591501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67-3F46-BA0F-7CD81C215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9269072"/>
        <c:axId val="1617216384"/>
      </c:scatterChart>
      <c:valAx>
        <c:axId val="171926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216384"/>
        <c:crosses val="autoZero"/>
        <c:crossBetween val="midCat"/>
      </c:valAx>
      <c:valAx>
        <c:axId val="161721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26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AD2F-294E-C34C-8809-3C4A8F39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47EE-5BA4-A740-96C8-DAEAC3EFF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81E6-D8F9-3F4C-89BC-1E0CF3D7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D471-C5CA-0240-9557-8378CB8F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E389-DA98-AF4F-9771-781F50C9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6C28-9887-2141-B499-0A85EF1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59836-6401-5942-8540-222A7D8B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B071-3490-E845-97FA-52D9E5D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F214-8E8F-C947-B384-A6220E8E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BDBF-BFF0-F345-AF5A-8065DBDE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F8A0-A893-F946-A82B-991E64D4D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441F6-045A-5947-B654-CC154C61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A654-F466-F849-824E-4820C0D7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D777-F9D6-AB4E-87C8-15456E04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4B9-F017-334F-9120-467EF0F6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DC3-1D92-AB4A-9564-2127318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3B9F-2858-2F48-803D-45E00640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33CE-49D7-BA4B-BE4B-5242C1EA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2D0C-1FE3-5B49-8D9B-6809D8D7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0304-1575-3340-9351-A1B0309B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48A-E5FF-C442-B940-493C5148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3F6A-564D-3E45-B412-B85A3E42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EDB4-85D4-1A40-847F-4F30689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8540-E4F4-494E-9B65-1FB43425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229C-AFE6-3B4E-95E2-2E70DB90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632E-5999-934E-9930-DBEC3716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4C97-52B9-E84F-BA49-3664D5D7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5C37B-90BA-724C-B472-456C9728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15774-66D5-374F-84B6-2DB2F5A2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ECEC-F676-E946-B370-C430C52A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70C25-540F-414C-8891-1B103D1F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8F2B-197F-C74D-8AD1-39703304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E781-6A73-7246-8BA5-FEB9CAE3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F4047-42A4-3940-9CA4-25725126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543DF-02E9-3348-A5F9-825DAE92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91A50-43F6-EA40-BE4E-80A518AD4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E4F1B-C83F-7C42-A344-FDE04AF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5E4C8-E79C-8A46-A78B-85A29990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2228-5C12-A449-9F5B-46C78FC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A72-1E1A-1C42-9E04-80FE11B5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8A820-0E68-0E4C-B44F-D9962BB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1B60A-C007-5241-88C7-FBE15CE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BD533-0A83-7343-8F27-7495CA4E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B1D7F-D213-3B4D-AA26-E9782740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C12C8-4487-014A-AA02-8FAF3FAE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538DE-63BE-FE47-B028-08D3F24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7838-1E5F-5444-9B47-CEBBA7CE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E78D-CD67-AD43-B03C-C610D19D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FEBF5-4B1D-194F-A330-F7009A9DA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CFA9-A9DC-F448-A9C3-D1E373E9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078C-4DE7-9F47-BB9F-80FECD0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B12F5-E738-4349-9F60-7D01C89E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A937-CBDC-DE48-B95B-BFB6BBD9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E7F89-7411-C643-87F2-9F091E8C6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D84F0-A01F-E843-B30A-49FF0740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32A4D-BE6A-E64F-B948-EAF4EC20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E8F68-2B5C-8E4A-A834-A8D26DA9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FD17-A1E7-DA42-B72B-DB05B46E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2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78566-8230-954D-BE75-0E10C346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39A35-1E15-E44E-AA8C-11E9C193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BC34-73B7-2C4F-9F73-57604B1E9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ACC9-5398-E348-951F-44B8249A51E9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F0C7-3033-2E4E-823B-D65FD149F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9B9B-DA52-B449-9418-F0506A058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851E-781A-8941-B1D1-8729F011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3288-15D7-7440-9744-630CCC216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19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E472-1926-A146-B62F-AA1D44750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52ED-11CA-E247-B53D-82BE61D7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vs Confirmed Cases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3CA157-068A-D34B-AD44-0993E9450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571523"/>
              </p:ext>
            </p:extLst>
          </p:nvPr>
        </p:nvGraphicFramePr>
        <p:xfrm>
          <a:off x="1636295" y="1701258"/>
          <a:ext cx="5612732" cy="476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5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4149-D50B-CF40-88D3-4A53332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Australia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79E3DE-8A37-6745-B8C2-9A5133F35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594790"/>
              </p:ext>
            </p:extLst>
          </p:nvPr>
        </p:nvGraphicFramePr>
        <p:xfrm>
          <a:off x="1738977" y="2127183"/>
          <a:ext cx="6094015" cy="3878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210E-D8AB-F848-9330-7615BF72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confirmed cases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10D772-A9A2-BF4C-A99B-C53F49A4A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41690"/>
              </p:ext>
            </p:extLst>
          </p:nvPr>
        </p:nvGraphicFramePr>
        <p:xfrm>
          <a:off x="1021514" y="2346225"/>
          <a:ext cx="5721350" cy="397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808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E06-F593-714B-9985-860B1E8D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rate seems around 18% since day 35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8638B9-6D24-4F42-8F90-6FD8D893E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535752"/>
              </p:ext>
            </p:extLst>
          </p:nvPr>
        </p:nvGraphicFramePr>
        <p:xfrm>
          <a:off x="1038960" y="2163144"/>
          <a:ext cx="537845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00FF7E-B96C-9541-BD90-3B92168C8787}"/>
              </a:ext>
            </a:extLst>
          </p:cNvPr>
          <p:cNvSpPr txBox="1"/>
          <p:nvPr/>
        </p:nvSpPr>
        <p:spPr>
          <a:xfrm>
            <a:off x="7382577" y="3368842"/>
            <a:ext cx="25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Yellow is “exponential” fit</a:t>
            </a:r>
          </a:p>
        </p:txBody>
      </p:sp>
    </p:spTree>
    <p:extLst>
      <p:ext uri="{BB962C8B-B14F-4D97-AF65-F5344CB8AC3E}">
        <p14:creationId xmlns:p14="http://schemas.microsoft.com/office/powerpoint/2010/main" val="23179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AA6-A749-E545-BB7D-B4B06EF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Humidity vs Growth-Rate in Deaths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D647BE-D3C3-0A46-AE67-C945B5BD2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174626"/>
              </p:ext>
            </p:extLst>
          </p:nvPr>
        </p:nvGraphicFramePr>
        <p:xfrm>
          <a:off x="625641" y="1467583"/>
          <a:ext cx="6292115" cy="524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6C6E0A-F728-5340-AD5A-CB5070FB7D64}"/>
              </a:ext>
            </a:extLst>
          </p:cNvPr>
          <p:cNvSpPr txBox="1"/>
          <p:nvPr/>
        </p:nvSpPr>
        <p:spPr>
          <a:xfrm>
            <a:off x="8470233" y="1270534"/>
            <a:ext cx="339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Claim:</a:t>
            </a:r>
          </a:p>
          <a:p>
            <a:r>
              <a:rPr lang="en-US" dirty="0">
                <a:latin typeface="Times" pitchFamily="2" charset="0"/>
              </a:rPr>
              <a:t>Every 10 percentage point increase in relative humidity correlates to an 8 percentage point increase in the death growth-rate a week from that day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b="1" dirty="0">
                <a:latin typeface="Times" pitchFamily="2" charset="0"/>
              </a:rPr>
              <a:t>Warning:</a:t>
            </a:r>
          </a:p>
          <a:p>
            <a:r>
              <a:rPr lang="en-US" dirty="0">
                <a:latin typeface="Times" pitchFamily="2" charset="0"/>
              </a:rPr>
              <a:t>It could be true that humidity correlates with Western countries around March 5th. And Western Countries have higher growth in death rates for other reasons.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b="1" dirty="0">
                <a:latin typeface="Times" pitchFamily="2" charset="0"/>
              </a:rPr>
              <a:t>Notes:</a:t>
            </a:r>
          </a:p>
          <a:p>
            <a:r>
              <a:rPr lang="en-US" dirty="0">
                <a:latin typeface="Times" pitchFamily="2" charset="0"/>
              </a:rPr>
              <a:t>We don’t include USA </a:t>
            </a:r>
            <a:r>
              <a:rPr lang="en-US" dirty="0" err="1">
                <a:latin typeface="Times" pitchFamily="2" charset="0"/>
              </a:rPr>
              <a:t>feb</a:t>
            </a:r>
            <a:r>
              <a:rPr lang="en-US" dirty="0">
                <a:latin typeface="Times" pitchFamily="2" charset="0"/>
              </a:rPr>
              <a:t> 23</a:t>
            </a:r>
            <a:r>
              <a:rPr lang="en-US" baseline="30000" dirty="0">
                <a:latin typeface="Times" pitchFamily="2" charset="0"/>
              </a:rPr>
              <a:t>rd </a:t>
            </a:r>
            <a:r>
              <a:rPr lang="en-US" dirty="0">
                <a:latin typeface="Times" pitchFamily="2" charset="0"/>
              </a:rPr>
              <a:t>(Humidity 81%, Growth-Rate 6x) as we assumed this was spurious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167DA-59B2-FC4B-9E60-83C4B80225DA}"/>
              </a:ext>
            </a:extLst>
          </p:cNvPr>
          <p:cNvSpPr txBox="1"/>
          <p:nvPr/>
        </p:nvSpPr>
        <p:spPr>
          <a:xfrm>
            <a:off x="5823205" y="189617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UK,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6th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EC89-5B8D-9C46-8C6A-031089A90908}"/>
              </a:ext>
            </a:extLst>
          </p:cNvPr>
          <p:cNvSpPr txBox="1"/>
          <p:nvPr/>
        </p:nvSpPr>
        <p:spPr>
          <a:xfrm>
            <a:off x="5301917" y="139405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France, March 5th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C475D-A281-C840-AEB7-865431FB5932}"/>
              </a:ext>
            </a:extLst>
          </p:cNvPr>
          <p:cNvSpPr txBox="1"/>
          <p:nvPr/>
        </p:nvSpPr>
        <p:spPr>
          <a:xfrm>
            <a:off x="5532819" y="300950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Netherlands,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5th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09CE8-3968-0F40-80B1-E140513860BF}"/>
              </a:ext>
            </a:extLst>
          </p:cNvPr>
          <p:cNvSpPr txBox="1"/>
          <p:nvPr/>
        </p:nvSpPr>
        <p:spPr>
          <a:xfrm>
            <a:off x="3883713" y="369129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Italy,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6th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854F4-F813-3845-A946-70071CEEE98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347943" y="4214510"/>
            <a:ext cx="224057" cy="8195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01FD5D-3B47-244E-A4E5-534596BE47AF}"/>
              </a:ext>
            </a:extLst>
          </p:cNvPr>
          <p:cNvCxnSpPr/>
          <p:nvPr/>
        </p:nvCxnSpPr>
        <p:spPr>
          <a:xfrm>
            <a:off x="8171848" y="1607419"/>
            <a:ext cx="0" cy="46875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1E2681-C4A7-134C-9446-B18BF8B458F1}"/>
              </a:ext>
            </a:extLst>
          </p:cNvPr>
          <p:cNvSpPr txBox="1"/>
          <p:nvPr/>
        </p:nvSpPr>
        <p:spPr>
          <a:xfrm>
            <a:off x="1708423" y="5066097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China,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Jan 2nd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1342B-5046-4B46-AA54-57EDCBD03D40}"/>
              </a:ext>
            </a:extLst>
          </p:cNvPr>
          <p:cNvCxnSpPr>
            <a:cxnSpLocks/>
          </p:cNvCxnSpPr>
          <p:nvPr/>
        </p:nvCxnSpPr>
        <p:spPr>
          <a:xfrm>
            <a:off x="2157074" y="5531681"/>
            <a:ext cx="201115" cy="28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EC4543-3AF1-5C4B-8968-904486F06303}"/>
              </a:ext>
            </a:extLst>
          </p:cNvPr>
          <p:cNvSpPr txBox="1"/>
          <p:nvPr/>
        </p:nvSpPr>
        <p:spPr>
          <a:xfrm>
            <a:off x="2336490" y="3996088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China,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Jan 20th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C46327-CFA5-1B45-88A8-15765DECDD03}"/>
              </a:ext>
            </a:extLst>
          </p:cNvPr>
          <p:cNvSpPr txBox="1"/>
          <p:nvPr/>
        </p:nvSpPr>
        <p:spPr>
          <a:xfrm>
            <a:off x="3992801" y="1702067"/>
            <a:ext cx="92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UK,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8th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554AD-5B4C-E948-8E8E-18E628F3B2EC}"/>
              </a:ext>
            </a:extLst>
          </p:cNvPr>
          <p:cNvSpPr txBox="1"/>
          <p:nvPr/>
        </p:nvSpPr>
        <p:spPr>
          <a:xfrm>
            <a:off x="4223807" y="2385460"/>
            <a:ext cx="92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Spain,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5th</a:t>
            </a:r>
          </a:p>
        </p:txBody>
      </p:sp>
    </p:spTree>
    <p:extLst>
      <p:ext uri="{BB962C8B-B14F-4D97-AF65-F5344CB8AC3E}">
        <p14:creationId xmlns:p14="http://schemas.microsoft.com/office/powerpoint/2010/main" val="37344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29C3CB5-AB83-B946-8F7B-A04C8ADD4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70837"/>
              </p:ext>
            </p:extLst>
          </p:nvPr>
        </p:nvGraphicFramePr>
        <p:xfrm>
          <a:off x="437882" y="1466783"/>
          <a:ext cx="6463432" cy="529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D34AA6-A749-E545-BB7D-B4B06EF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Humidity vs 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C6E0A-F728-5340-AD5A-CB5070FB7D64}"/>
              </a:ext>
            </a:extLst>
          </p:cNvPr>
          <p:cNvSpPr txBox="1"/>
          <p:nvPr/>
        </p:nvSpPr>
        <p:spPr>
          <a:xfrm>
            <a:off x="8470233" y="1386037"/>
            <a:ext cx="339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Claim:</a:t>
            </a:r>
          </a:p>
          <a:p>
            <a:r>
              <a:rPr lang="en-US" dirty="0">
                <a:latin typeface="Times" pitchFamily="2" charset="0"/>
              </a:rPr>
              <a:t>Every 10 percentage point increase in relative humidity correlates to an 8 percentage point increase in the daily growth-rate in deaths a week from that day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b="1" dirty="0">
                <a:latin typeface="Times" pitchFamily="2" charset="0"/>
              </a:rPr>
              <a:t>Notes:</a:t>
            </a:r>
          </a:p>
          <a:p>
            <a:r>
              <a:rPr lang="en-US" dirty="0">
                <a:latin typeface="Times" pitchFamily="2" charset="0"/>
              </a:rPr>
              <a:t>(1) It could be true that humidity correlates with Western countries. And Western Countries have higher growth in death rates for other reasons.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(2) We don’t include days where the increase in deaths was &lt; 5. Includes China, Japan, Korean US, Europe, Iran.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167DA-59B2-FC4B-9E60-83C4B80225DA}"/>
              </a:ext>
            </a:extLst>
          </p:cNvPr>
          <p:cNvSpPr txBox="1"/>
          <p:nvPr/>
        </p:nvSpPr>
        <p:spPr>
          <a:xfrm>
            <a:off x="5803954" y="2300437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UK,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6th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EC89-5B8D-9C46-8C6A-031089A90908}"/>
              </a:ext>
            </a:extLst>
          </p:cNvPr>
          <p:cNvSpPr txBox="1"/>
          <p:nvPr/>
        </p:nvSpPr>
        <p:spPr>
          <a:xfrm>
            <a:off x="5330793" y="179832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France, March 5th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09CE8-3968-0F40-80B1-E140513860BF}"/>
              </a:ext>
            </a:extLst>
          </p:cNvPr>
          <p:cNvSpPr txBox="1"/>
          <p:nvPr/>
        </p:nvSpPr>
        <p:spPr>
          <a:xfrm>
            <a:off x="3883713" y="369129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Italy,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6th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854F4-F813-3845-A946-70071CEEE98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347943" y="4214510"/>
            <a:ext cx="147055" cy="8676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01FD5D-3B47-244E-A4E5-534596BE47AF}"/>
              </a:ext>
            </a:extLst>
          </p:cNvPr>
          <p:cNvCxnSpPr/>
          <p:nvPr/>
        </p:nvCxnSpPr>
        <p:spPr>
          <a:xfrm>
            <a:off x="7998593" y="1617045"/>
            <a:ext cx="0" cy="46875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1E2681-C4A7-134C-9446-B18BF8B458F1}"/>
              </a:ext>
            </a:extLst>
          </p:cNvPr>
          <p:cNvSpPr txBox="1"/>
          <p:nvPr/>
        </p:nvSpPr>
        <p:spPr>
          <a:xfrm>
            <a:off x="1708423" y="5066097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China,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Jan 2nd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1342B-5046-4B46-AA54-57EDCBD03D40}"/>
              </a:ext>
            </a:extLst>
          </p:cNvPr>
          <p:cNvCxnSpPr>
            <a:cxnSpLocks/>
          </p:cNvCxnSpPr>
          <p:nvPr/>
        </p:nvCxnSpPr>
        <p:spPr>
          <a:xfrm>
            <a:off x="2157074" y="5531681"/>
            <a:ext cx="201115" cy="28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EC4543-3AF1-5C4B-8968-904486F06303}"/>
              </a:ext>
            </a:extLst>
          </p:cNvPr>
          <p:cNvSpPr txBox="1"/>
          <p:nvPr/>
        </p:nvSpPr>
        <p:spPr>
          <a:xfrm>
            <a:off x="2336490" y="3996088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China,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Jan 20th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C46327-CFA5-1B45-88A8-15765DECDD03}"/>
              </a:ext>
            </a:extLst>
          </p:cNvPr>
          <p:cNvSpPr txBox="1"/>
          <p:nvPr/>
        </p:nvSpPr>
        <p:spPr>
          <a:xfrm>
            <a:off x="4040928" y="2096703"/>
            <a:ext cx="92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UK,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8th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554AD-5B4C-E948-8E8E-18E628F3B2EC}"/>
              </a:ext>
            </a:extLst>
          </p:cNvPr>
          <p:cNvSpPr txBox="1"/>
          <p:nvPr/>
        </p:nvSpPr>
        <p:spPr>
          <a:xfrm>
            <a:off x="4079428" y="2808971"/>
            <a:ext cx="92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Spain,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5th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F1163-9304-F748-9FF6-0D51C3C6BB17}"/>
              </a:ext>
            </a:extLst>
          </p:cNvPr>
          <p:cNvSpPr txBox="1"/>
          <p:nvPr/>
        </p:nvSpPr>
        <p:spPr>
          <a:xfrm>
            <a:off x="5792620" y="3989672"/>
            <a:ext cx="92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Swiss,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March 9th</a:t>
            </a:r>
          </a:p>
        </p:txBody>
      </p:sp>
    </p:spTree>
    <p:extLst>
      <p:ext uri="{BB962C8B-B14F-4D97-AF65-F5344CB8AC3E}">
        <p14:creationId xmlns:p14="http://schemas.microsoft.com/office/powerpoint/2010/main" val="340854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4DAA-BACA-9A4B-9623-8AAC93CB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Specific Plots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E3B117-3710-AC43-A999-9E84555CC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99442"/>
              </p:ext>
            </p:extLst>
          </p:nvPr>
        </p:nvGraphicFramePr>
        <p:xfrm>
          <a:off x="5494420" y="1925052"/>
          <a:ext cx="3389697" cy="262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600FC7-9C82-4E44-A447-3879B2552E05}"/>
              </a:ext>
            </a:extLst>
          </p:cNvPr>
          <p:cNvSpPr txBox="1"/>
          <p:nvPr/>
        </p:nvSpPr>
        <p:spPr>
          <a:xfrm>
            <a:off x="2107933" y="1684421"/>
            <a:ext cx="55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0DF54-F914-9540-B73C-97F38D9EEE0B}"/>
              </a:ext>
            </a:extLst>
          </p:cNvPr>
          <p:cNvSpPr txBox="1"/>
          <p:nvPr/>
        </p:nvSpPr>
        <p:spPr>
          <a:xfrm>
            <a:off x="6890085" y="1682817"/>
            <a:ext cx="58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Italy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9F3414-E3F5-0345-B386-C8938DCBB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629342"/>
              </p:ext>
            </p:extLst>
          </p:nvPr>
        </p:nvGraphicFramePr>
        <p:xfrm>
          <a:off x="870485" y="2440812"/>
          <a:ext cx="3605263" cy="279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69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A759-4F44-A548-A88D-29A07676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humidity </a:t>
            </a:r>
            <a:r>
              <a:rPr lang="en-US" dirty="0" err="1"/>
              <a:t>datapoints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F02F1B-D747-7B43-81CE-75870815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16259"/>
              </p:ext>
            </p:extLst>
          </p:nvPr>
        </p:nvGraphicFramePr>
        <p:xfrm>
          <a:off x="2219291" y="1858345"/>
          <a:ext cx="2525964" cy="337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82">
                  <a:extLst>
                    <a:ext uri="{9D8B030D-6E8A-4147-A177-3AD203B41FA5}">
                      <a16:colId xmlns:a16="http://schemas.microsoft.com/office/drawing/2014/main" val="4265184445"/>
                    </a:ext>
                  </a:extLst>
                </a:gridCol>
                <a:gridCol w="1262982">
                  <a:extLst>
                    <a:ext uri="{9D8B030D-6E8A-4147-A177-3AD203B41FA5}">
                      <a16:colId xmlns:a16="http://schemas.microsoft.com/office/drawing/2014/main" val="3295278089"/>
                    </a:ext>
                  </a:extLst>
                </a:gridCol>
              </a:tblGrid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Italy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0415356"/>
                  </a:ext>
                </a:extLst>
              </a:tr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7807105"/>
                  </a:ext>
                </a:extLst>
              </a:tr>
              <a:tr h="46598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2577269"/>
                  </a:ext>
                </a:extLst>
              </a:tr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Iran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927215"/>
                  </a:ext>
                </a:extLst>
              </a:tr>
              <a:tr h="46598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97762"/>
                  </a:ext>
                </a:extLst>
              </a:tr>
              <a:tr h="46598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3329335"/>
                  </a:ext>
                </a:extLst>
              </a:tr>
              <a:tr h="46598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Kingdom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468202"/>
                  </a:ext>
                </a:extLst>
              </a:tr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Switzerland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405170"/>
                  </a:ext>
                </a:extLst>
              </a:tr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France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6125206"/>
                  </a:ext>
                </a:extLst>
              </a:tr>
              <a:tr h="252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Netherlands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332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8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38860A-CE16-9F4D-AF79-8C2B49E39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31458"/>
              </p:ext>
            </p:extLst>
          </p:nvPr>
        </p:nvGraphicFramePr>
        <p:xfrm>
          <a:off x="2021306" y="786822"/>
          <a:ext cx="5460398" cy="508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19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322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Covid 19 results</vt:lpstr>
      <vt:lpstr>Growth rate Australia per day</vt:lpstr>
      <vt:lpstr>Number of confirmed cases per day</vt:lpstr>
      <vt:lpstr>The growth rate seems around 18% since day 35</vt:lpstr>
      <vt:lpstr>Humidity vs Growth-Rate in Deaths</vt:lpstr>
      <vt:lpstr>Humidity vs Covid-19</vt:lpstr>
      <vt:lpstr>Country Specific Plots</vt:lpstr>
      <vt:lpstr>Top 10 humidity datapoints</vt:lpstr>
      <vt:lpstr>PowerPoint Presentation</vt:lpstr>
      <vt:lpstr>Humidity vs Confirmed Cases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results</dc:title>
  <dc:creator>Chris James Piech</dc:creator>
  <cp:lastModifiedBy>Chris James Piech</cp:lastModifiedBy>
  <cp:revision>15</cp:revision>
  <dcterms:created xsi:type="dcterms:W3CDTF">2020-03-18T02:23:29Z</dcterms:created>
  <dcterms:modified xsi:type="dcterms:W3CDTF">2020-03-18T19:11:16Z</dcterms:modified>
</cp:coreProperties>
</file>