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4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00E4A-78CB-8783-40CF-9C3150F0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s-CO" dirty="0"/>
              <a:t>Hola a todos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15C49-B0F5-5F61-CE4E-DE1D5126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s-CO"/>
              <a:t>Empecemos  </a:t>
            </a:r>
            <a:r>
              <a:rPr lang="es-CO" dirty="0"/>
              <a:t>YA!</a:t>
            </a:r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FC7D9-99E1-5967-8E07-979750B65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2" r="14451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B302B"/>
      </a:dk2>
      <a:lt2>
        <a:srgbClr val="F0F1F3"/>
      </a:lt2>
      <a:accent1>
        <a:srgbClr val="CC9824"/>
      </a:accent1>
      <a:accent2>
        <a:srgbClr val="99A912"/>
      </a:accent2>
      <a:accent3>
        <a:srgbClr val="66B420"/>
      </a:accent3>
      <a:accent4>
        <a:srgbClr val="1EB814"/>
      </a:accent4>
      <a:accent5>
        <a:srgbClr val="21B857"/>
      </a:accent5>
      <a:accent6>
        <a:srgbClr val="14B691"/>
      </a:accent6>
      <a:hlink>
        <a:srgbClr val="4D72C3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Hola a todos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a todos </dc:title>
  <dc:creator>Mauricio Pulgarin</dc:creator>
  <cp:lastModifiedBy>Mauricio Pulgarin</cp:lastModifiedBy>
  <cp:revision>1</cp:revision>
  <dcterms:created xsi:type="dcterms:W3CDTF">2022-11-05T20:44:52Z</dcterms:created>
  <dcterms:modified xsi:type="dcterms:W3CDTF">2022-11-05T20:46:32Z</dcterms:modified>
</cp:coreProperties>
</file>