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6.png" ContentType="image/png"/>
  <Override PartName="/ppt/media/image3.png" ContentType="image/png"/>
  <Override PartName="/ppt/media/image4.png" ContentType="image/png"/>
  <Override PartName="/ppt/media/image1.png" ContentType="image/png"/>
  <Override PartName="/ppt/media/image5.png" ContentType="image/png"/>
  <Override PartName="/ppt/media/image2.png" ContentType="image/png"/>
  <Override PartName="/ppt/slideLayouts/slideLayout6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2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9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5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90120" y="2463480"/>
            <a:ext cx="7771680" cy="1523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367280" y="1437480"/>
            <a:ext cx="6417000" cy="447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1367280" y="1927800"/>
            <a:ext cx="6417000" cy="447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90120" y="2463480"/>
            <a:ext cx="7771680" cy="1523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367280" y="1437480"/>
            <a:ext cx="3131280" cy="447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55160" y="1437480"/>
            <a:ext cx="3131280" cy="447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655160" y="1927800"/>
            <a:ext cx="3131280" cy="447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1367280" y="1927800"/>
            <a:ext cx="3131280" cy="447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90120" y="2463480"/>
            <a:ext cx="7771680" cy="1523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1367280" y="1437480"/>
            <a:ext cx="3131280" cy="447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655160" y="1437480"/>
            <a:ext cx="3131280" cy="447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90120" y="2463480"/>
            <a:ext cx="7771680" cy="1523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1367280" y="1437480"/>
            <a:ext cx="6417000" cy="939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90120" y="2463480"/>
            <a:ext cx="7771680" cy="1523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1367280" y="1437480"/>
            <a:ext cx="6417000" cy="93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90120" y="2463480"/>
            <a:ext cx="7771680" cy="1523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367280" y="1437480"/>
            <a:ext cx="3131280" cy="93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55160" y="1437480"/>
            <a:ext cx="3131280" cy="93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90120" y="2463480"/>
            <a:ext cx="7771680" cy="1523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690120" y="2192400"/>
            <a:ext cx="7771680" cy="4561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90120" y="2463480"/>
            <a:ext cx="7771680" cy="1523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367280" y="1437480"/>
            <a:ext cx="3131280" cy="447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1367280" y="1927800"/>
            <a:ext cx="3131280" cy="447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55160" y="1437480"/>
            <a:ext cx="3131280" cy="93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90120" y="2463480"/>
            <a:ext cx="7771680" cy="1523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1367280" y="1437480"/>
            <a:ext cx="6417000" cy="939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90120" y="2463480"/>
            <a:ext cx="7771680" cy="1523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367280" y="1437480"/>
            <a:ext cx="3131280" cy="93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55160" y="1437480"/>
            <a:ext cx="3131280" cy="447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55160" y="1927800"/>
            <a:ext cx="3131280" cy="447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90120" y="2463480"/>
            <a:ext cx="7771680" cy="1523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367280" y="1437480"/>
            <a:ext cx="3131280" cy="447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55160" y="1437480"/>
            <a:ext cx="3131280" cy="447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1367280" y="1927800"/>
            <a:ext cx="6416640" cy="447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90120" y="2463480"/>
            <a:ext cx="7771680" cy="1523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367280" y="1437480"/>
            <a:ext cx="6417000" cy="447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1367280" y="1927800"/>
            <a:ext cx="6417000" cy="447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90120" y="2463480"/>
            <a:ext cx="7771680" cy="1523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1367280" y="1437480"/>
            <a:ext cx="3131280" cy="447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55160" y="1437480"/>
            <a:ext cx="3131280" cy="447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655160" y="1927800"/>
            <a:ext cx="3131280" cy="447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1367280" y="1927800"/>
            <a:ext cx="3131280" cy="447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90120" y="2463480"/>
            <a:ext cx="7771680" cy="1523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1367280" y="1437480"/>
            <a:ext cx="3131280" cy="447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55160" y="1437480"/>
            <a:ext cx="3131280" cy="447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90120" y="2463480"/>
            <a:ext cx="7771680" cy="1523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1367280" y="1437480"/>
            <a:ext cx="6417000" cy="939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90120" y="2463480"/>
            <a:ext cx="7771680" cy="1523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1367280" y="1437480"/>
            <a:ext cx="6417000" cy="93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90120" y="2463480"/>
            <a:ext cx="7771680" cy="1523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1367280" y="1437480"/>
            <a:ext cx="3131280" cy="93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55160" y="1437480"/>
            <a:ext cx="3131280" cy="93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90120" y="2463480"/>
            <a:ext cx="7771680" cy="1523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90120" y="2463480"/>
            <a:ext cx="7771680" cy="1523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367280" y="1437480"/>
            <a:ext cx="6417000" cy="93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subTitle"/>
          </p:nvPr>
        </p:nvSpPr>
        <p:spPr>
          <a:xfrm>
            <a:off x="690120" y="2192400"/>
            <a:ext cx="7771680" cy="4561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90120" y="2463480"/>
            <a:ext cx="7771680" cy="1523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1367280" y="1437480"/>
            <a:ext cx="3131280" cy="447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1367280" y="1927800"/>
            <a:ext cx="3131280" cy="447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655160" y="1437480"/>
            <a:ext cx="3131280" cy="93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90120" y="2463480"/>
            <a:ext cx="7771680" cy="1523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1367280" y="1437480"/>
            <a:ext cx="3131280" cy="93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55160" y="1437480"/>
            <a:ext cx="3131280" cy="447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655160" y="1927800"/>
            <a:ext cx="3131280" cy="447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90120" y="2463480"/>
            <a:ext cx="7771680" cy="1523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1367280" y="1437480"/>
            <a:ext cx="3131280" cy="447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655160" y="1437480"/>
            <a:ext cx="3131280" cy="447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1367280" y="1927800"/>
            <a:ext cx="6416640" cy="447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90120" y="2463480"/>
            <a:ext cx="7771680" cy="1523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1367280" y="1437480"/>
            <a:ext cx="6417000" cy="447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1367280" y="1927800"/>
            <a:ext cx="6417000" cy="447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90120" y="2463480"/>
            <a:ext cx="7771680" cy="1523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1367280" y="1437480"/>
            <a:ext cx="3131280" cy="447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655160" y="1437480"/>
            <a:ext cx="3131280" cy="447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4655160" y="1927800"/>
            <a:ext cx="3131280" cy="447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8" name="PlaceHolder 5"/>
          <p:cNvSpPr>
            <a:spLocks noGrp="1"/>
          </p:cNvSpPr>
          <p:nvPr>
            <p:ph type="body"/>
          </p:nvPr>
        </p:nvSpPr>
        <p:spPr>
          <a:xfrm>
            <a:off x="1367280" y="1927800"/>
            <a:ext cx="3131280" cy="447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90120" y="2463480"/>
            <a:ext cx="7771680" cy="1523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1367280" y="1437480"/>
            <a:ext cx="3131280" cy="447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55160" y="1437480"/>
            <a:ext cx="3131280" cy="447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90120" y="2463480"/>
            <a:ext cx="7771680" cy="1523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47" name="PlaceHolder 2"/>
          <p:cNvSpPr>
            <a:spLocks noGrp="1"/>
          </p:cNvSpPr>
          <p:nvPr>
            <p:ph type="subTitle"/>
          </p:nvPr>
        </p:nvSpPr>
        <p:spPr>
          <a:xfrm>
            <a:off x="1367280" y="1437480"/>
            <a:ext cx="6417000" cy="939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90120" y="2463480"/>
            <a:ext cx="7771680" cy="1523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1367280" y="1437480"/>
            <a:ext cx="6417000" cy="93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90120" y="2463480"/>
            <a:ext cx="7771680" cy="1523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367280" y="1437480"/>
            <a:ext cx="3131280" cy="93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55160" y="1437480"/>
            <a:ext cx="3131280" cy="93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90120" y="2463480"/>
            <a:ext cx="7771680" cy="1523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1367280" y="1437480"/>
            <a:ext cx="3131280" cy="93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655160" y="1437480"/>
            <a:ext cx="3131280" cy="93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90120" y="2463480"/>
            <a:ext cx="7771680" cy="1523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subTitle"/>
          </p:nvPr>
        </p:nvSpPr>
        <p:spPr>
          <a:xfrm>
            <a:off x="690120" y="2192400"/>
            <a:ext cx="7771680" cy="4561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90120" y="2463480"/>
            <a:ext cx="7771680" cy="1523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1367280" y="1437480"/>
            <a:ext cx="3131280" cy="447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1367280" y="1927800"/>
            <a:ext cx="3131280" cy="447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4655160" y="1437480"/>
            <a:ext cx="3131280" cy="93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90120" y="2463480"/>
            <a:ext cx="7771680" cy="1523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1367280" y="1437480"/>
            <a:ext cx="3131280" cy="93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4655160" y="1437480"/>
            <a:ext cx="3131280" cy="447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4655160" y="1927800"/>
            <a:ext cx="3131280" cy="447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90120" y="2463480"/>
            <a:ext cx="7771680" cy="1523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1367280" y="1437480"/>
            <a:ext cx="3131280" cy="447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55160" y="1437480"/>
            <a:ext cx="3131280" cy="447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1367280" y="1927800"/>
            <a:ext cx="6416640" cy="447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90120" y="2463480"/>
            <a:ext cx="7771680" cy="1523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1367280" y="1437480"/>
            <a:ext cx="6417000" cy="447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1367280" y="1927800"/>
            <a:ext cx="6417000" cy="447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90120" y="2463480"/>
            <a:ext cx="7771680" cy="1523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1367280" y="1437480"/>
            <a:ext cx="3131280" cy="447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4655160" y="1437480"/>
            <a:ext cx="3131280" cy="447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4655160" y="1927800"/>
            <a:ext cx="3131280" cy="447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4" name="PlaceHolder 5"/>
          <p:cNvSpPr>
            <a:spLocks noGrp="1"/>
          </p:cNvSpPr>
          <p:nvPr>
            <p:ph type="body"/>
          </p:nvPr>
        </p:nvSpPr>
        <p:spPr>
          <a:xfrm>
            <a:off x="1367280" y="1927800"/>
            <a:ext cx="3131280" cy="447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90120" y="2463480"/>
            <a:ext cx="7771680" cy="1523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1367280" y="1437480"/>
            <a:ext cx="3131280" cy="447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655160" y="1437480"/>
            <a:ext cx="3131280" cy="447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90120" y="2463480"/>
            <a:ext cx="7771680" cy="1523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90120" y="2463480"/>
            <a:ext cx="7771680" cy="1523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1367280" y="1437480"/>
            <a:ext cx="6417000" cy="939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90120" y="2463480"/>
            <a:ext cx="7771680" cy="1523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1367280" y="1437480"/>
            <a:ext cx="6417000" cy="93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90120" y="2463480"/>
            <a:ext cx="7771680" cy="1523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1367280" y="1437480"/>
            <a:ext cx="3131280" cy="93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55160" y="1437480"/>
            <a:ext cx="3131280" cy="93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90120" y="2463480"/>
            <a:ext cx="7771680" cy="1523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690120" y="2192400"/>
            <a:ext cx="7771680" cy="4561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690120" y="2463480"/>
            <a:ext cx="7771680" cy="1523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1367280" y="1437480"/>
            <a:ext cx="3131280" cy="447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1367280" y="1927800"/>
            <a:ext cx="3131280" cy="447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655160" y="1437480"/>
            <a:ext cx="3131280" cy="93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90120" y="2463480"/>
            <a:ext cx="7771680" cy="1523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1367280" y="1437480"/>
            <a:ext cx="3131280" cy="93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655160" y="1437480"/>
            <a:ext cx="3131280" cy="447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4655160" y="1927800"/>
            <a:ext cx="3131280" cy="447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90120" y="2463480"/>
            <a:ext cx="7771680" cy="1523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1367280" y="1437480"/>
            <a:ext cx="3131280" cy="447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55160" y="1437480"/>
            <a:ext cx="3131280" cy="447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1367280" y="1927800"/>
            <a:ext cx="6416640" cy="447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90120" y="2463480"/>
            <a:ext cx="7771680" cy="1523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1367280" y="1437480"/>
            <a:ext cx="6417000" cy="447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1367280" y="1927800"/>
            <a:ext cx="6417000" cy="447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690120" y="2463480"/>
            <a:ext cx="7771680" cy="1523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1367280" y="1437480"/>
            <a:ext cx="3131280" cy="447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655160" y="1437480"/>
            <a:ext cx="3131280" cy="447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4655160" y="1927800"/>
            <a:ext cx="3131280" cy="447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1367280" y="1927800"/>
            <a:ext cx="3131280" cy="447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690120" y="2192400"/>
            <a:ext cx="7771680" cy="4561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690120" y="2463480"/>
            <a:ext cx="7771680" cy="1523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1367280" y="1437480"/>
            <a:ext cx="3131280" cy="447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4655160" y="1437480"/>
            <a:ext cx="3131280" cy="447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90120" y="2463480"/>
            <a:ext cx="7771680" cy="1523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367280" y="1437480"/>
            <a:ext cx="3131280" cy="447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367280" y="1927800"/>
            <a:ext cx="3131280" cy="447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55160" y="1437480"/>
            <a:ext cx="3131280" cy="93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90120" y="2463480"/>
            <a:ext cx="7771680" cy="1523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367280" y="1437480"/>
            <a:ext cx="3131280" cy="93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55160" y="1437480"/>
            <a:ext cx="3131280" cy="447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55160" y="1927800"/>
            <a:ext cx="3131280" cy="447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90120" y="2463480"/>
            <a:ext cx="7771680" cy="1523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367280" y="1437480"/>
            <a:ext cx="3131280" cy="447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55160" y="1437480"/>
            <a:ext cx="3131280" cy="447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1367280" y="1927800"/>
            <a:ext cx="6416640" cy="447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228600" y="228600"/>
            <a:ext cx="8695080" cy="2468160"/>
          </a:xfrm>
          <a:prstGeom prst="roundRect">
            <a:avLst>
              <a:gd fmla="val 3362" name="adj"/>
            </a:avLst>
          </a:prstGeom>
          <a:gradFill>
            <a:gsLst>
              <a:gs pos="0">
                <a:srgbClr val="0293e0"/>
              </a:gs>
              <a:gs pos="100000">
                <a:srgbClr val="83d3fe"/>
              </a:gs>
            </a:gsLst>
            <a:lin ang="5400000"/>
          </a:gradFill>
        </p:spPr>
      </p:sp>
      <p:sp>
        <p:nvSpPr>
          <p:cNvPr id="1" name="CustomShape 2"/>
          <p:cNvSpPr/>
          <p:nvPr/>
        </p:nvSpPr>
        <p:spPr>
          <a:xfrm>
            <a:off x="6047280" y="1824480"/>
            <a:ext cx="2875680" cy="713160"/>
          </a:xfrm>
          <a:prstGeom prst="rect">
            <a:avLst/>
          </a:prstGeom>
          <a:solidFill>
            <a:srgbClr val="c6e7fc"/>
          </a:solidFill>
        </p:spPr>
      </p:sp>
      <p:sp>
        <p:nvSpPr>
          <p:cNvPr id="2" name="CustomShape 3"/>
          <p:cNvSpPr/>
          <p:nvPr/>
        </p:nvSpPr>
        <p:spPr>
          <a:xfrm>
            <a:off x="2619360" y="1696320"/>
            <a:ext cx="5543640" cy="849240"/>
          </a:xfrm>
          <a:prstGeom prst="rect">
            <a:avLst/>
          </a:prstGeom>
          <a:solidFill>
            <a:srgbClr val="c6e7fc"/>
          </a:solidFill>
        </p:spPr>
      </p:sp>
      <p:sp>
        <p:nvSpPr>
          <p:cNvPr id="3" name="CustomShape 4"/>
          <p:cNvSpPr/>
          <p:nvPr/>
        </p:nvSpPr>
        <p:spPr>
          <a:xfrm>
            <a:off x="2828880" y="1708560"/>
            <a:ext cx="5467320" cy="773640"/>
          </a:xfrm>
          <a:prstGeom prst="rect">
            <a:avLst/>
          </a:prstGeom>
          <a:ln>
            <a:solidFill>
              <a:srgbClr val="ffffff"/>
            </a:solidFill>
          </a:ln>
        </p:spPr>
      </p:sp>
      <p:sp>
        <p:nvSpPr>
          <p:cNvPr id="4" name="CustomShape 5"/>
          <p:cNvSpPr/>
          <p:nvPr/>
        </p:nvSpPr>
        <p:spPr>
          <a:xfrm>
            <a:off x="5609520" y="1694880"/>
            <a:ext cx="3307320" cy="650880"/>
          </a:xfrm>
          <a:prstGeom prst="rect">
            <a:avLst/>
          </a:prstGeom>
          <a:ln>
            <a:solidFill>
              <a:srgbClr val="ffffff"/>
            </a:solidFill>
          </a:ln>
        </p:spPr>
      </p:sp>
      <p:sp>
        <p:nvSpPr>
          <p:cNvPr id="5" name="CustomShape 6"/>
          <p:cNvSpPr/>
          <p:nvPr/>
        </p:nvSpPr>
        <p:spPr>
          <a:xfrm>
            <a:off x="211680" y="1679400"/>
            <a:ext cx="8722800" cy="132912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6" name="CustomShape 7"/>
          <p:cNvSpPr/>
          <p:nvPr/>
        </p:nvSpPr>
        <p:spPr>
          <a:xfrm>
            <a:off x="228600" y="228600"/>
            <a:ext cx="8695080" cy="6034320"/>
          </a:xfrm>
          <a:prstGeom prst="roundRect">
            <a:avLst>
              <a:gd fmla="val 1272" name="adj"/>
            </a:avLst>
          </a:prstGeom>
          <a:gradFill>
            <a:gsLst>
              <a:gs pos="0">
                <a:srgbClr val="0293e0"/>
              </a:gs>
              <a:gs pos="100000">
                <a:srgbClr val="83d3fe"/>
              </a:gs>
            </a:gsLst>
            <a:lin ang="5400000"/>
          </a:gradFill>
        </p:spPr>
      </p:sp>
      <p:sp>
        <p:nvSpPr>
          <p:cNvPr id="7" name="CustomShape 8"/>
          <p:cNvSpPr/>
          <p:nvPr/>
        </p:nvSpPr>
        <p:spPr>
          <a:xfrm>
            <a:off x="6054840" y="5499360"/>
            <a:ext cx="2879280" cy="714240"/>
          </a:xfrm>
          <a:prstGeom prst="rect">
            <a:avLst/>
          </a:prstGeom>
          <a:solidFill>
            <a:srgbClr val="c6e7fc"/>
          </a:solidFill>
        </p:spPr>
      </p:sp>
      <p:sp>
        <p:nvSpPr>
          <p:cNvPr id="8" name="CustomShape 9"/>
          <p:cNvSpPr/>
          <p:nvPr/>
        </p:nvSpPr>
        <p:spPr>
          <a:xfrm>
            <a:off x="2622240" y="5370840"/>
            <a:ext cx="5550840" cy="850680"/>
          </a:xfrm>
          <a:prstGeom prst="rect">
            <a:avLst/>
          </a:prstGeom>
          <a:solidFill>
            <a:srgbClr val="c6e7fc"/>
          </a:solidFill>
        </p:spPr>
      </p:sp>
      <p:sp>
        <p:nvSpPr>
          <p:cNvPr id="9" name="CustomShape 10"/>
          <p:cNvSpPr/>
          <p:nvPr/>
        </p:nvSpPr>
        <p:spPr>
          <a:xfrm>
            <a:off x="2832120" y="5383080"/>
            <a:ext cx="5474160" cy="774720"/>
          </a:xfrm>
          <a:prstGeom prst="rect">
            <a:avLst/>
          </a:prstGeom>
          <a:ln>
            <a:solidFill>
              <a:srgbClr val="ffffff"/>
            </a:solidFill>
          </a:ln>
        </p:spPr>
      </p:sp>
      <p:sp>
        <p:nvSpPr>
          <p:cNvPr id="10" name="CustomShape 11"/>
          <p:cNvSpPr/>
          <p:nvPr/>
        </p:nvSpPr>
        <p:spPr>
          <a:xfrm>
            <a:off x="5616360" y="5369760"/>
            <a:ext cx="3311640" cy="651600"/>
          </a:xfrm>
          <a:prstGeom prst="rect">
            <a:avLst/>
          </a:prstGeom>
          <a:ln>
            <a:solidFill>
              <a:srgbClr val="ffffff"/>
            </a:solidFill>
          </a:ln>
        </p:spPr>
      </p:sp>
      <p:sp>
        <p:nvSpPr>
          <p:cNvPr id="11" name="CustomShape 12"/>
          <p:cNvSpPr/>
          <p:nvPr/>
        </p:nvSpPr>
        <p:spPr>
          <a:xfrm>
            <a:off x="211680" y="5353920"/>
            <a:ext cx="8722800" cy="133092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2" name="PlaceHolder 13"/>
          <p:cNvSpPr>
            <a:spLocks noGrp="1"/>
          </p:cNvSpPr>
          <p:nvPr>
            <p:ph type="title"/>
          </p:nvPr>
        </p:nvSpPr>
        <p:spPr>
          <a:xfrm>
            <a:off x="690120" y="2463480"/>
            <a:ext cx="7771680" cy="152352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de-DE"/>
              <a:t>Klicken Sie, um das Format des Titeltextes zu bearbeiten</a:t>
            </a:r>
            <a:endParaRPr/>
          </a:p>
        </p:txBody>
      </p:sp>
      <p:sp>
        <p:nvSpPr>
          <p:cNvPr id="13" name="PlaceHolder 1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de-DE"/>
              <a:t>Klicken Sie, um die Formate des Gliederungstextes zu bearbeiten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de-DE"/>
              <a:t>Zweite Gliederungsebene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de-DE"/>
              <a:t>Dritte Gliederungsebene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de-DE"/>
              <a:t>Vierte Gliederungsebene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de-DE"/>
              <a:t>Fünfte Gliederungsebene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de-DE"/>
              <a:t>Sechste Gliederungsebene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de-DE"/>
              <a:t>Siebente Gliederungsebene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228600" y="228600"/>
            <a:ext cx="8695080" cy="2468160"/>
          </a:xfrm>
          <a:prstGeom prst="roundRect">
            <a:avLst>
              <a:gd fmla="val 3362" name="adj"/>
            </a:avLst>
          </a:prstGeom>
          <a:gradFill>
            <a:gsLst>
              <a:gs pos="0">
                <a:srgbClr val="0293e0"/>
              </a:gs>
              <a:gs pos="100000">
                <a:srgbClr val="83d3fe"/>
              </a:gs>
            </a:gsLst>
            <a:lin ang="5400000"/>
          </a:gradFill>
        </p:spPr>
      </p:sp>
      <p:sp>
        <p:nvSpPr>
          <p:cNvPr id="47" name="CustomShape 2"/>
          <p:cNvSpPr/>
          <p:nvPr/>
        </p:nvSpPr>
        <p:spPr>
          <a:xfrm>
            <a:off x="6047280" y="1824480"/>
            <a:ext cx="2875680" cy="713160"/>
          </a:xfrm>
          <a:prstGeom prst="rect">
            <a:avLst/>
          </a:prstGeom>
          <a:solidFill>
            <a:srgbClr val="c6e7fc"/>
          </a:solidFill>
        </p:spPr>
      </p:sp>
      <p:sp>
        <p:nvSpPr>
          <p:cNvPr id="48" name="CustomShape 3"/>
          <p:cNvSpPr/>
          <p:nvPr/>
        </p:nvSpPr>
        <p:spPr>
          <a:xfrm>
            <a:off x="2619360" y="1696320"/>
            <a:ext cx="5543640" cy="849240"/>
          </a:xfrm>
          <a:prstGeom prst="rect">
            <a:avLst/>
          </a:prstGeom>
          <a:solidFill>
            <a:srgbClr val="c6e7fc"/>
          </a:solidFill>
        </p:spPr>
      </p:sp>
      <p:sp>
        <p:nvSpPr>
          <p:cNvPr id="49" name="CustomShape 4"/>
          <p:cNvSpPr/>
          <p:nvPr/>
        </p:nvSpPr>
        <p:spPr>
          <a:xfrm>
            <a:off x="2828880" y="1708560"/>
            <a:ext cx="5467320" cy="773640"/>
          </a:xfrm>
          <a:prstGeom prst="rect">
            <a:avLst/>
          </a:prstGeom>
          <a:ln>
            <a:solidFill>
              <a:srgbClr val="ffffff"/>
            </a:solidFill>
          </a:ln>
        </p:spPr>
      </p:sp>
      <p:sp>
        <p:nvSpPr>
          <p:cNvPr id="50" name="CustomShape 5"/>
          <p:cNvSpPr/>
          <p:nvPr/>
        </p:nvSpPr>
        <p:spPr>
          <a:xfrm>
            <a:off x="5609520" y="1694880"/>
            <a:ext cx="3307320" cy="650880"/>
          </a:xfrm>
          <a:prstGeom prst="rect">
            <a:avLst/>
          </a:prstGeom>
          <a:ln>
            <a:solidFill>
              <a:srgbClr val="ffffff"/>
            </a:solidFill>
          </a:ln>
        </p:spPr>
      </p:sp>
      <p:sp>
        <p:nvSpPr>
          <p:cNvPr id="51" name="CustomShape 6"/>
          <p:cNvSpPr/>
          <p:nvPr/>
        </p:nvSpPr>
        <p:spPr>
          <a:xfrm>
            <a:off x="211680" y="1679400"/>
            <a:ext cx="8722800" cy="132912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52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DE"/>
              <a:t>Klicken Sie, um das Format des Titeltextes zu bearbeiten</a:t>
            </a:r>
            <a:endParaRPr/>
          </a:p>
        </p:txBody>
      </p:sp>
      <p:sp>
        <p:nvSpPr>
          <p:cNvPr id="53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de-DE"/>
              <a:t>Klicken Sie, um die Formate des Gliederungstextes zu bearbeiten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de-DE"/>
              <a:t>Zweite Gliederungsebene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de-DE"/>
              <a:t>Dritte Gliederungsebene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de-DE"/>
              <a:t>Vierte Gliederungsebene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de-DE"/>
              <a:t>Fünfte Gliederungsebene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de-DE"/>
              <a:t>Sechste Gliederungsebene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de-DE"/>
              <a:t>Siebente Gliederungsebene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28600" y="228600"/>
            <a:ext cx="8695080" cy="2468160"/>
          </a:xfrm>
          <a:prstGeom prst="roundRect">
            <a:avLst>
              <a:gd fmla="val 3362" name="adj"/>
            </a:avLst>
          </a:prstGeom>
          <a:gradFill>
            <a:gsLst>
              <a:gs pos="0">
                <a:srgbClr val="0293e0"/>
              </a:gs>
              <a:gs pos="100000">
                <a:srgbClr val="83d3fe"/>
              </a:gs>
            </a:gsLst>
            <a:lin ang="5400000"/>
          </a:gradFill>
        </p:spPr>
      </p:sp>
      <p:sp>
        <p:nvSpPr>
          <p:cNvPr id="87" name="CustomShape 2"/>
          <p:cNvSpPr/>
          <p:nvPr/>
        </p:nvSpPr>
        <p:spPr>
          <a:xfrm>
            <a:off x="6047280" y="1824480"/>
            <a:ext cx="2875680" cy="713160"/>
          </a:xfrm>
          <a:prstGeom prst="rect">
            <a:avLst/>
          </a:prstGeom>
          <a:solidFill>
            <a:srgbClr val="c6e7fc"/>
          </a:solidFill>
        </p:spPr>
      </p:sp>
      <p:sp>
        <p:nvSpPr>
          <p:cNvPr id="88" name="CustomShape 3"/>
          <p:cNvSpPr/>
          <p:nvPr/>
        </p:nvSpPr>
        <p:spPr>
          <a:xfrm>
            <a:off x="2619360" y="1696320"/>
            <a:ext cx="5543640" cy="849240"/>
          </a:xfrm>
          <a:prstGeom prst="rect">
            <a:avLst/>
          </a:prstGeom>
          <a:solidFill>
            <a:srgbClr val="c6e7fc"/>
          </a:solidFill>
        </p:spPr>
      </p:sp>
      <p:sp>
        <p:nvSpPr>
          <p:cNvPr id="89" name="CustomShape 4"/>
          <p:cNvSpPr/>
          <p:nvPr/>
        </p:nvSpPr>
        <p:spPr>
          <a:xfrm>
            <a:off x="2828880" y="1708560"/>
            <a:ext cx="5467320" cy="773640"/>
          </a:xfrm>
          <a:prstGeom prst="rect">
            <a:avLst/>
          </a:prstGeom>
          <a:ln>
            <a:solidFill>
              <a:srgbClr val="ffffff"/>
            </a:solidFill>
          </a:ln>
        </p:spPr>
      </p:sp>
      <p:sp>
        <p:nvSpPr>
          <p:cNvPr id="90" name="CustomShape 5"/>
          <p:cNvSpPr/>
          <p:nvPr/>
        </p:nvSpPr>
        <p:spPr>
          <a:xfrm>
            <a:off x="5609520" y="1694880"/>
            <a:ext cx="3307320" cy="650880"/>
          </a:xfrm>
          <a:prstGeom prst="rect">
            <a:avLst/>
          </a:prstGeom>
          <a:ln>
            <a:solidFill>
              <a:srgbClr val="ffffff"/>
            </a:solidFill>
          </a:ln>
        </p:spPr>
      </p:sp>
      <p:sp>
        <p:nvSpPr>
          <p:cNvPr id="91" name="CustomShape 6"/>
          <p:cNvSpPr/>
          <p:nvPr/>
        </p:nvSpPr>
        <p:spPr>
          <a:xfrm>
            <a:off x="211680" y="1679400"/>
            <a:ext cx="8722800" cy="132912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92" name="CustomShape 7"/>
          <p:cNvSpPr/>
          <p:nvPr/>
        </p:nvSpPr>
        <p:spPr>
          <a:xfrm>
            <a:off x="228600" y="228600"/>
            <a:ext cx="8695080" cy="4735800"/>
          </a:xfrm>
          <a:prstGeom prst="roundRect">
            <a:avLst>
              <a:gd fmla="val 1272" name="adj"/>
            </a:avLst>
          </a:prstGeom>
          <a:gradFill>
            <a:gsLst>
              <a:gs pos="0">
                <a:srgbClr val="0293e0"/>
              </a:gs>
              <a:gs pos="100000">
                <a:srgbClr val="83d3fe"/>
              </a:gs>
            </a:gsLst>
            <a:lin ang="5400000"/>
          </a:gradFill>
        </p:spPr>
      </p:sp>
      <p:sp>
        <p:nvSpPr>
          <p:cNvPr id="93" name="CustomShape 8"/>
          <p:cNvSpPr/>
          <p:nvPr/>
        </p:nvSpPr>
        <p:spPr>
          <a:xfrm>
            <a:off x="6047280" y="4203720"/>
            <a:ext cx="2875680" cy="713160"/>
          </a:xfrm>
          <a:prstGeom prst="rect">
            <a:avLst/>
          </a:prstGeom>
          <a:solidFill>
            <a:srgbClr val="c6e7fc"/>
          </a:solidFill>
        </p:spPr>
      </p:sp>
      <p:sp>
        <p:nvSpPr>
          <p:cNvPr id="94" name="CustomShape 9"/>
          <p:cNvSpPr/>
          <p:nvPr/>
        </p:nvSpPr>
        <p:spPr>
          <a:xfrm>
            <a:off x="2619360" y="4075200"/>
            <a:ext cx="5543640" cy="849240"/>
          </a:xfrm>
          <a:prstGeom prst="rect">
            <a:avLst/>
          </a:prstGeom>
          <a:solidFill>
            <a:srgbClr val="c6e7fc"/>
          </a:solidFill>
        </p:spPr>
      </p:sp>
      <p:sp>
        <p:nvSpPr>
          <p:cNvPr id="95" name="CustomShape 10"/>
          <p:cNvSpPr/>
          <p:nvPr/>
        </p:nvSpPr>
        <p:spPr>
          <a:xfrm>
            <a:off x="2828880" y="4087440"/>
            <a:ext cx="5467320" cy="773640"/>
          </a:xfrm>
          <a:prstGeom prst="rect">
            <a:avLst/>
          </a:prstGeom>
          <a:ln>
            <a:solidFill>
              <a:srgbClr val="ffffff"/>
            </a:solidFill>
          </a:ln>
        </p:spPr>
      </p:sp>
      <p:sp>
        <p:nvSpPr>
          <p:cNvPr id="96" name="CustomShape 11"/>
          <p:cNvSpPr/>
          <p:nvPr/>
        </p:nvSpPr>
        <p:spPr>
          <a:xfrm>
            <a:off x="5609520" y="4074120"/>
            <a:ext cx="3307320" cy="650880"/>
          </a:xfrm>
          <a:prstGeom prst="rect">
            <a:avLst/>
          </a:prstGeom>
          <a:ln>
            <a:solidFill>
              <a:srgbClr val="ffffff"/>
            </a:solidFill>
          </a:ln>
        </p:spPr>
      </p:sp>
      <p:sp>
        <p:nvSpPr>
          <p:cNvPr id="97" name="CustomShape 12"/>
          <p:cNvSpPr/>
          <p:nvPr/>
        </p:nvSpPr>
        <p:spPr>
          <a:xfrm>
            <a:off x="211680" y="4058640"/>
            <a:ext cx="8722800" cy="132912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98" name="PlaceHolder 13"/>
          <p:cNvSpPr>
            <a:spLocks noGrp="1"/>
          </p:cNvSpPr>
          <p:nvPr>
            <p:ph type="title"/>
          </p:nvPr>
        </p:nvSpPr>
        <p:spPr>
          <a:xfrm>
            <a:off x="690120" y="2463480"/>
            <a:ext cx="7771680" cy="152352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de-DE"/>
              <a:t>Klicken Sie, um das Format des Titeltextes zu bearbeiten</a:t>
            </a:r>
            <a:endParaRPr/>
          </a:p>
        </p:txBody>
      </p:sp>
      <p:sp>
        <p:nvSpPr>
          <p:cNvPr id="99" name="PlaceHolder 1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de-DE"/>
              <a:t>Klicken Sie, um die Formate des Gliederungstextes zu bearbeiten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de-DE"/>
              <a:t>Zweite Gliederungsebene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de-DE"/>
              <a:t>Dritte Gliederungsebene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de-DE"/>
              <a:t>Vierte Gliederungsebene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de-DE"/>
              <a:t>Fünfte Gliederungsebene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de-DE"/>
              <a:t>Sechste Gliederungsebene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de-DE"/>
              <a:t>Siebente Gliederungsebene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228600" y="228600"/>
            <a:ext cx="8695080" cy="2468160"/>
          </a:xfrm>
          <a:prstGeom prst="roundRect">
            <a:avLst>
              <a:gd fmla="val 3362" name="adj"/>
            </a:avLst>
          </a:prstGeom>
          <a:gradFill>
            <a:gsLst>
              <a:gs pos="0">
                <a:srgbClr val="0293e0"/>
              </a:gs>
              <a:gs pos="100000">
                <a:srgbClr val="83d3fe"/>
              </a:gs>
            </a:gsLst>
            <a:lin ang="5400000"/>
          </a:gradFill>
        </p:spPr>
      </p:sp>
      <p:sp>
        <p:nvSpPr>
          <p:cNvPr id="133" name="CustomShape 2"/>
          <p:cNvSpPr/>
          <p:nvPr/>
        </p:nvSpPr>
        <p:spPr>
          <a:xfrm>
            <a:off x="6047280" y="1824480"/>
            <a:ext cx="2875680" cy="713160"/>
          </a:xfrm>
          <a:prstGeom prst="rect">
            <a:avLst/>
          </a:prstGeom>
          <a:solidFill>
            <a:srgbClr val="c6e7fc"/>
          </a:solidFill>
        </p:spPr>
      </p:sp>
      <p:sp>
        <p:nvSpPr>
          <p:cNvPr id="134" name="CustomShape 3"/>
          <p:cNvSpPr/>
          <p:nvPr/>
        </p:nvSpPr>
        <p:spPr>
          <a:xfrm>
            <a:off x="2619360" y="1696320"/>
            <a:ext cx="5543640" cy="849240"/>
          </a:xfrm>
          <a:prstGeom prst="rect">
            <a:avLst/>
          </a:prstGeom>
          <a:solidFill>
            <a:srgbClr val="c6e7fc"/>
          </a:solidFill>
        </p:spPr>
      </p:sp>
      <p:sp>
        <p:nvSpPr>
          <p:cNvPr id="135" name="CustomShape 4"/>
          <p:cNvSpPr/>
          <p:nvPr/>
        </p:nvSpPr>
        <p:spPr>
          <a:xfrm>
            <a:off x="2828880" y="1708560"/>
            <a:ext cx="5467320" cy="773640"/>
          </a:xfrm>
          <a:prstGeom prst="rect">
            <a:avLst/>
          </a:prstGeom>
          <a:ln>
            <a:solidFill>
              <a:srgbClr val="ffffff"/>
            </a:solidFill>
          </a:ln>
        </p:spPr>
      </p:sp>
      <p:sp>
        <p:nvSpPr>
          <p:cNvPr id="136" name="CustomShape 5"/>
          <p:cNvSpPr/>
          <p:nvPr/>
        </p:nvSpPr>
        <p:spPr>
          <a:xfrm>
            <a:off x="5609520" y="1694880"/>
            <a:ext cx="3307320" cy="650880"/>
          </a:xfrm>
          <a:prstGeom prst="rect">
            <a:avLst/>
          </a:prstGeom>
          <a:ln>
            <a:solidFill>
              <a:srgbClr val="ffffff"/>
            </a:solidFill>
          </a:ln>
        </p:spPr>
      </p:sp>
      <p:sp>
        <p:nvSpPr>
          <p:cNvPr id="137" name="CustomShape 6"/>
          <p:cNvSpPr/>
          <p:nvPr/>
        </p:nvSpPr>
        <p:spPr>
          <a:xfrm>
            <a:off x="211680" y="1679400"/>
            <a:ext cx="8722800" cy="132912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38" name="CustomShape 7"/>
          <p:cNvSpPr/>
          <p:nvPr/>
        </p:nvSpPr>
        <p:spPr>
          <a:xfrm>
            <a:off x="228600" y="228600"/>
            <a:ext cx="8695080" cy="4735800"/>
          </a:xfrm>
          <a:prstGeom prst="roundRect">
            <a:avLst>
              <a:gd fmla="val 1272" name="adj"/>
            </a:avLst>
          </a:prstGeom>
          <a:gradFill>
            <a:gsLst>
              <a:gs pos="0">
                <a:srgbClr val="0293e0"/>
              </a:gs>
              <a:gs pos="100000">
                <a:srgbClr val="83d3fe"/>
              </a:gs>
            </a:gsLst>
            <a:lin ang="5400000"/>
          </a:gradFill>
        </p:spPr>
      </p:sp>
      <p:sp>
        <p:nvSpPr>
          <p:cNvPr id="139" name="CustomShape 8"/>
          <p:cNvSpPr/>
          <p:nvPr/>
        </p:nvSpPr>
        <p:spPr>
          <a:xfrm>
            <a:off x="6047280" y="4203720"/>
            <a:ext cx="2875680" cy="713160"/>
          </a:xfrm>
          <a:prstGeom prst="rect">
            <a:avLst/>
          </a:prstGeom>
          <a:solidFill>
            <a:srgbClr val="c6e7fc"/>
          </a:solidFill>
        </p:spPr>
      </p:sp>
      <p:sp>
        <p:nvSpPr>
          <p:cNvPr id="140" name="CustomShape 9"/>
          <p:cNvSpPr/>
          <p:nvPr/>
        </p:nvSpPr>
        <p:spPr>
          <a:xfrm>
            <a:off x="2619360" y="4075200"/>
            <a:ext cx="5543640" cy="849240"/>
          </a:xfrm>
          <a:prstGeom prst="rect">
            <a:avLst/>
          </a:prstGeom>
          <a:solidFill>
            <a:srgbClr val="c6e7fc"/>
          </a:solidFill>
        </p:spPr>
      </p:sp>
      <p:sp>
        <p:nvSpPr>
          <p:cNvPr id="141" name="CustomShape 10"/>
          <p:cNvSpPr/>
          <p:nvPr/>
        </p:nvSpPr>
        <p:spPr>
          <a:xfrm>
            <a:off x="2828880" y="4087440"/>
            <a:ext cx="5467320" cy="773640"/>
          </a:xfrm>
          <a:prstGeom prst="rect">
            <a:avLst/>
          </a:prstGeom>
          <a:ln>
            <a:solidFill>
              <a:srgbClr val="ffffff"/>
            </a:solidFill>
          </a:ln>
        </p:spPr>
      </p:sp>
      <p:sp>
        <p:nvSpPr>
          <p:cNvPr id="142" name="CustomShape 11"/>
          <p:cNvSpPr/>
          <p:nvPr/>
        </p:nvSpPr>
        <p:spPr>
          <a:xfrm>
            <a:off x="5609520" y="4074120"/>
            <a:ext cx="3307320" cy="650880"/>
          </a:xfrm>
          <a:prstGeom prst="rect">
            <a:avLst/>
          </a:prstGeom>
          <a:ln>
            <a:solidFill>
              <a:srgbClr val="ffffff"/>
            </a:solidFill>
          </a:ln>
        </p:spPr>
      </p:sp>
      <p:sp>
        <p:nvSpPr>
          <p:cNvPr id="143" name="CustomShape 12"/>
          <p:cNvSpPr/>
          <p:nvPr/>
        </p:nvSpPr>
        <p:spPr>
          <a:xfrm>
            <a:off x="211680" y="4058640"/>
            <a:ext cx="8722800" cy="132912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44" name="PlaceHolder 13"/>
          <p:cNvSpPr>
            <a:spLocks noGrp="1"/>
          </p:cNvSpPr>
          <p:nvPr>
            <p:ph type="title"/>
          </p:nvPr>
        </p:nvSpPr>
        <p:spPr>
          <a:xfrm>
            <a:off x="690120" y="2463480"/>
            <a:ext cx="7771680" cy="152352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de-DE"/>
              <a:t>Klicken Sie, um das Format des Titeltextes zu bearbeiten</a:t>
            </a:r>
            <a:endParaRPr/>
          </a:p>
        </p:txBody>
      </p:sp>
      <p:sp>
        <p:nvSpPr>
          <p:cNvPr id="145" name="PlaceHolder 1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de-DE"/>
              <a:t>Klicken Sie, um die Formate des Gliederungstextes zu bearbeiten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de-DE"/>
              <a:t>Zweite Gliederungsebene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de-DE"/>
              <a:t>Dritte Gliederungsebene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de-DE"/>
              <a:t>Vierte Gliederungsebene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de-DE"/>
              <a:t>Fünfte Gliederungsebene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de-DE"/>
              <a:t>Sechste Gliederungsebene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de-DE"/>
              <a:t>Siebente Gliederungsebene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228600" y="228600"/>
            <a:ext cx="8695080" cy="2468160"/>
          </a:xfrm>
          <a:prstGeom prst="roundRect">
            <a:avLst>
              <a:gd fmla="val 3362" name="adj"/>
            </a:avLst>
          </a:prstGeom>
          <a:gradFill>
            <a:gsLst>
              <a:gs pos="0">
                <a:srgbClr val="0293e0"/>
              </a:gs>
              <a:gs pos="100000">
                <a:srgbClr val="83d3fe"/>
              </a:gs>
            </a:gsLst>
            <a:lin ang="5400000"/>
          </a:gradFill>
        </p:spPr>
      </p:sp>
      <p:sp>
        <p:nvSpPr>
          <p:cNvPr id="179" name="CustomShape 2"/>
          <p:cNvSpPr/>
          <p:nvPr/>
        </p:nvSpPr>
        <p:spPr>
          <a:xfrm>
            <a:off x="6047280" y="1824480"/>
            <a:ext cx="2875680" cy="713160"/>
          </a:xfrm>
          <a:prstGeom prst="rect">
            <a:avLst/>
          </a:prstGeom>
          <a:solidFill>
            <a:srgbClr val="c6e7fc"/>
          </a:solidFill>
        </p:spPr>
      </p:sp>
      <p:sp>
        <p:nvSpPr>
          <p:cNvPr id="180" name="CustomShape 3"/>
          <p:cNvSpPr/>
          <p:nvPr/>
        </p:nvSpPr>
        <p:spPr>
          <a:xfrm>
            <a:off x="2619360" y="1696320"/>
            <a:ext cx="5543640" cy="849240"/>
          </a:xfrm>
          <a:prstGeom prst="rect">
            <a:avLst/>
          </a:prstGeom>
          <a:solidFill>
            <a:srgbClr val="c6e7fc"/>
          </a:solidFill>
        </p:spPr>
      </p:sp>
      <p:sp>
        <p:nvSpPr>
          <p:cNvPr id="181" name="CustomShape 4"/>
          <p:cNvSpPr/>
          <p:nvPr/>
        </p:nvSpPr>
        <p:spPr>
          <a:xfrm>
            <a:off x="2828880" y="1708560"/>
            <a:ext cx="5467320" cy="773640"/>
          </a:xfrm>
          <a:prstGeom prst="rect">
            <a:avLst/>
          </a:prstGeom>
          <a:ln>
            <a:solidFill>
              <a:srgbClr val="ffffff"/>
            </a:solidFill>
          </a:ln>
        </p:spPr>
      </p:sp>
      <p:sp>
        <p:nvSpPr>
          <p:cNvPr id="182" name="CustomShape 5"/>
          <p:cNvSpPr/>
          <p:nvPr/>
        </p:nvSpPr>
        <p:spPr>
          <a:xfrm>
            <a:off x="5609520" y="1694880"/>
            <a:ext cx="3307320" cy="650880"/>
          </a:xfrm>
          <a:prstGeom prst="rect">
            <a:avLst/>
          </a:prstGeom>
          <a:ln>
            <a:solidFill>
              <a:srgbClr val="ffffff"/>
            </a:solidFill>
          </a:ln>
        </p:spPr>
      </p:sp>
      <p:sp>
        <p:nvSpPr>
          <p:cNvPr id="183" name="CustomShape 6"/>
          <p:cNvSpPr/>
          <p:nvPr/>
        </p:nvSpPr>
        <p:spPr>
          <a:xfrm>
            <a:off x="211680" y="1679400"/>
            <a:ext cx="8722800" cy="132912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84" name="CustomShape 7"/>
          <p:cNvSpPr/>
          <p:nvPr/>
        </p:nvSpPr>
        <p:spPr>
          <a:xfrm>
            <a:off x="228600" y="228600"/>
            <a:ext cx="8695080" cy="4735800"/>
          </a:xfrm>
          <a:prstGeom prst="roundRect">
            <a:avLst>
              <a:gd fmla="val 1272" name="adj"/>
            </a:avLst>
          </a:prstGeom>
          <a:gradFill>
            <a:gsLst>
              <a:gs pos="0">
                <a:srgbClr val="0293e0"/>
              </a:gs>
              <a:gs pos="100000">
                <a:srgbClr val="83d3fe"/>
              </a:gs>
            </a:gsLst>
            <a:lin ang="5400000"/>
          </a:gradFill>
        </p:spPr>
      </p:sp>
      <p:sp>
        <p:nvSpPr>
          <p:cNvPr id="185" name="CustomShape 8"/>
          <p:cNvSpPr/>
          <p:nvPr/>
        </p:nvSpPr>
        <p:spPr>
          <a:xfrm>
            <a:off x="6047280" y="4203720"/>
            <a:ext cx="2875680" cy="713160"/>
          </a:xfrm>
          <a:prstGeom prst="rect">
            <a:avLst/>
          </a:prstGeom>
          <a:solidFill>
            <a:srgbClr val="c6e7fc"/>
          </a:solidFill>
        </p:spPr>
      </p:sp>
      <p:sp>
        <p:nvSpPr>
          <p:cNvPr id="186" name="CustomShape 9"/>
          <p:cNvSpPr/>
          <p:nvPr/>
        </p:nvSpPr>
        <p:spPr>
          <a:xfrm>
            <a:off x="2619360" y="4075200"/>
            <a:ext cx="5543640" cy="849240"/>
          </a:xfrm>
          <a:prstGeom prst="rect">
            <a:avLst/>
          </a:prstGeom>
          <a:solidFill>
            <a:srgbClr val="c6e7fc"/>
          </a:solidFill>
        </p:spPr>
      </p:sp>
      <p:sp>
        <p:nvSpPr>
          <p:cNvPr id="187" name="CustomShape 10"/>
          <p:cNvSpPr/>
          <p:nvPr/>
        </p:nvSpPr>
        <p:spPr>
          <a:xfrm>
            <a:off x="2828880" y="4087440"/>
            <a:ext cx="5467320" cy="773640"/>
          </a:xfrm>
          <a:prstGeom prst="rect">
            <a:avLst/>
          </a:prstGeom>
          <a:ln>
            <a:solidFill>
              <a:srgbClr val="ffffff"/>
            </a:solidFill>
          </a:ln>
        </p:spPr>
      </p:sp>
      <p:sp>
        <p:nvSpPr>
          <p:cNvPr id="188" name="CustomShape 11"/>
          <p:cNvSpPr/>
          <p:nvPr/>
        </p:nvSpPr>
        <p:spPr>
          <a:xfrm>
            <a:off x="5609520" y="4074120"/>
            <a:ext cx="3307320" cy="650880"/>
          </a:xfrm>
          <a:prstGeom prst="rect">
            <a:avLst/>
          </a:prstGeom>
          <a:ln>
            <a:solidFill>
              <a:srgbClr val="ffffff"/>
            </a:solidFill>
          </a:ln>
        </p:spPr>
      </p:sp>
      <p:sp>
        <p:nvSpPr>
          <p:cNvPr id="189" name="CustomShape 12"/>
          <p:cNvSpPr/>
          <p:nvPr/>
        </p:nvSpPr>
        <p:spPr>
          <a:xfrm>
            <a:off x="211680" y="4058640"/>
            <a:ext cx="8722800" cy="132912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90" name="PlaceHolder 13"/>
          <p:cNvSpPr>
            <a:spLocks noGrp="1"/>
          </p:cNvSpPr>
          <p:nvPr>
            <p:ph type="title"/>
          </p:nvPr>
        </p:nvSpPr>
        <p:spPr>
          <a:xfrm>
            <a:off x="690120" y="2463480"/>
            <a:ext cx="7771680" cy="152352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de-DE"/>
              <a:t>Klicken Sie, um das Format des Titeltextes zu bearbeiten</a:t>
            </a:r>
            <a:endParaRPr/>
          </a:p>
        </p:txBody>
      </p:sp>
      <p:sp>
        <p:nvSpPr>
          <p:cNvPr id="191" name="PlaceHolder 14"/>
          <p:cNvSpPr>
            <a:spLocks noGrp="1"/>
          </p:cNvSpPr>
          <p:nvPr>
            <p:ph type="body"/>
          </p:nvPr>
        </p:nvSpPr>
        <p:spPr>
          <a:xfrm>
            <a:off x="1367280" y="1437480"/>
            <a:ext cx="6417000" cy="939240"/>
          </a:xfrm>
          <a:prstGeom prst="rect">
            <a:avLst/>
          </a:prstGeom>
        </p:spPr>
        <p:txBody>
          <a:bodyPr anchor="b" bIns="0" lIns="0" rIns="0" tIns="0" wrap="none"/>
          <a:p>
            <a:pPr>
              <a:buSzPct val="25000"/>
              <a:buFont typeface="StarSymbol"/>
              <a:buChar char=""/>
            </a:pPr>
            <a:r>
              <a:rPr lang="de-DE"/>
              <a:t>Klicken Sie, um die Formate des Gliederungstextes zu bearbeiten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de-DE"/>
              <a:t>Zweite Gliederungsebene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de-DE"/>
              <a:t>Dritte Gliederungsebene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de-DE"/>
              <a:t>Vierte Gliederungsebene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de-DE"/>
              <a:t>Fünfte Gliederungsebene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de-DE"/>
              <a:t>Sechste Gliederungsebene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de-DE"/>
              <a:t>Siebente Gliederungsebene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685800" y="1600200"/>
            <a:ext cx="7771680" cy="177948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de-DE" sz="4400">
                <a:solidFill>
                  <a:srgbClr val="ffffff"/>
                </a:solidFill>
                <a:latin typeface="Candara"/>
              </a:rPr>
              <a:t>Projektgruppe HorstWare</a:t>
            </a:r>
            <a:endParaRPr/>
          </a:p>
        </p:txBody>
      </p:sp>
      <p:sp>
        <p:nvSpPr>
          <p:cNvPr id="225" name="CustomShape 2"/>
          <p:cNvSpPr/>
          <p:nvPr/>
        </p:nvSpPr>
        <p:spPr>
          <a:xfrm>
            <a:off x="1371600" y="3556080"/>
            <a:ext cx="6400080" cy="147240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de-DE" sz="2000">
                <a:solidFill>
                  <a:srgbClr val="ffffff"/>
                </a:solidFill>
                <a:latin typeface="Candara"/>
              </a:rPr>
              <a:t>Schwerpunkt Smartphoneanbindung</a:t>
            </a:r>
            <a:endParaRPr/>
          </a:p>
        </p:txBody>
      </p:sp>
      <p:sp>
        <p:nvSpPr>
          <p:cNvPr id="226" name="CustomShape 3"/>
          <p:cNvSpPr/>
          <p:nvPr/>
        </p:nvSpPr>
        <p:spPr>
          <a:xfrm>
            <a:off x="5163840" y="6250320"/>
            <a:ext cx="3786120" cy="364320"/>
          </a:xfrm>
          <a:prstGeom prst="rect">
            <a:avLst/>
          </a:prstGeom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r>
              <a:rPr lang="de-DE" sz="1000">
                <a:solidFill>
                  <a:srgbClr val="073e87"/>
                </a:solidFill>
                <a:latin typeface="Candara"/>
              </a:rPr>
              <a:t>16.01.14</a:t>
            </a:r>
            <a:endParaRPr/>
          </a:p>
        </p:txBody>
      </p:sp>
      <p:sp>
        <p:nvSpPr>
          <p:cNvPr id="227" name="CustomShape 4"/>
          <p:cNvSpPr/>
          <p:nvPr/>
        </p:nvSpPr>
        <p:spPr>
          <a:xfrm>
            <a:off x="193680" y="6250320"/>
            <a:ext cx="3786120" cy="3643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DE" sz="1000">
                <a:solidFill>
                  <a:srgbClr val="073e87"/>
                </a:solidFill>
                <a:latin typeface="Candara"/>
              </a:rPr>
              <a:t>Wörndl, Schneider, Moschall</a:t>
            </a:r>
            <a:endParaRPr/>
          </a:p>
        </p:txBody>
      </p:sp>
      <p:sp>
        <p:nvSpPr>
          <p:cNvPr id="228" name="CustomShape 5"/>
          <p:cNvSpPr/>
          <p:nvPr/>
        </p:nvSpPr>
        <p:spPr>
          <a:xfrm>
            <a:off x="3990960" y="6250320"/>
            <a:ext cx="1161000" cy="3643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fld id="{B844D194-2C29-4353-8502-04E51937DCB2}" type="slidenum">
              <a:rPr lang="de-DE" sz="1000">
                <a:solidFill>
                  <a:srgbClr val="073e87"/>
                </a:solidFill>
                <a:latin typeface="Candara"/>
              </a:rPr>
              <a:t>&lt;Nummer&gt;</a:t>
            </a:fld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871920" y="2675520"/>
            <a:ext cx="7407720" cy="34498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Symbol"/>
              <a:buChar char=""/>
            </a:pPr>
            <a:r>
              <a:rPr lang="de-DE" sz="2400">
                <a:solidFill>
                  <a:srgbClr val="073e87"/>
                </a:solidFill>
                <a:latin typeface="Candara"/>
              </a:rPr>
              <a:t>Erweiterung des Autokonfigurators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2200">
                <a:solidFill>
                  <a:srgbClr val="073e87"/>
                </a:solidFill>
                <a:latin typeface="Candara"/>
              </a:rPr>
              <a:t>Auswahl eines Vehikeltyps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2200">
                <a:solidFill>
                  <a:srgbClr val="073e87"/>
                </a:solidFill>
                <a:latin typeface="Candara"/>
              </a:rPr>
              <a:t>Auswahl eins Models</a:t>
            </a:r>
            <a:endParaRPr/>
          </a:p>
          <a:p>
            <a:pPr>
              <a:lnSpc>
                <a:spcPct val="100000"/>
              </a:lnSpc>
              <a:buFont typeface="Symbol"/>
              <a:buChar char=""/>
            </a:pPr>
            <a:r>
              <a:rPr lang="de-DE" sz="2400">
                <a:solidFill>
                  <a:srgbClr val="073e87"/>
                </a:solidFill>
                <a:latin typeface="Candara"/>
              </a:rPr>
              <a:t>Implementierung einer vollständigen REST-Schnittstelle</a:t>
            </a:r>
            <a:endParaRPr/>
          </a:p>
          <a:p>
            <a:pPr>
              <a:lnSpc>
                <a:spcPct val="100000"/>
              </a:lnSpc>
              <a:buFont typeface="Symbol"/>
              <a:buChar char=""/>
            </a:pPr>
            <a:r>
              <a:rPr lang="de-DE" sz="2400">
                <a:solidFill>
                  <a:srgbClr val="073e87"/>
                </a:solidFill>
                <a:latin typeface="Candara"/>
              </a:rPr>
              <a:t>Erstellung einer Android Client-App</a:t>
            </a:r>
            <a:endParaRPr/>
          </a:p>
        </p:txBody>
      </p:sp>
      <p:sp>
        <p:nvSpPr>
          <p:cNvPr id="230" name="CustomShape 2"/>
          <p:cNvSpPr/>
          <p:nvPr/>
        </p:nvSpPr>
        <p:spPr>
          <a:xfrm>
            <a:off x="5163840" y="6250320"/>
            <a:ext cx="3786120" cy="364320"/>
          </a:xfrm>
          <a:prstGeom prst="rect">
            <a:avLst/>
          </a:prstGeom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r>
              <a:rPr lang="de-DE" sz="1000">
                <a:solidFill>
                  <a:srgbClr val="073e87"/>
                </a:solidFill>
                <a:latin typeface="Candara"/>
              </a:rPr>
              <a:t>16.01.14</a:t>
            </a:r>
            <a:endParaRPr/>
          </a:p>
        </p:txBody>
      </p:sp>
      <p:sp>
        <p:nvSpPr>
          <p:cNvPr id="231" name="CustomShape 3"/>
          <p:cNvSpPr/>
          <p:nvPr/>
        </p:nvSpPr>
        <p:spPr>
          <a:xfrm>
            <a:off x="193680" y="6250320"/>
            <a:ext cx="3786120" cy="3643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DE" sz="1000">
                <a:solidFill>
                  <a:srgbClr val="073e87"/>
                </a:solidFill>
                <a:latin typeface="Candara"/>
              </a:rPr>
              <a:t>Wörndl, Schneider, Moschall</a:t>
            </a:r>
            <a:endParaRPr/>
          </a:p>
        </p:txBody>
      </p:sp>
      <p:sp>
        <p:nvSpPr>
          <p:cNvPr id="232" name="CustomShape 4"/>
          <p:cNvSpPr/>
          <p:nvPr/>
        </p:nvSpPr>
        <p:spPr>
          <a:xfrm>
            <a:off x="3990960" y="6250320"/>
            <a:ext cx="1161000" cy="3643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fld id="{DE1E42D5-01EB-4AF3-B77C-5976B2F58B77}" type="slidenum">
              <a:rPr lang="de-DE" sz="1000">
                <a:solidFill>
                  <a:srgbClr val="073e87"/>
                </a:solidFill>
                <a:latin typeface="Candara"/>
              </a:rPr>
              <a:t>&lt;Nummer&gt;</a:t>
            </a:fld>
            <a:endParaRPr/>
          </a:p>
        </p:txBody>
      </p:sp>
      <p:sp>
        <p:nvSpPr>
          <p:cNvPr id="233" name="CustomShape 5"/>
          <p:cNvSpPr/>
          <p:nvPr/>
        </p:nvSpPr>
        <p:spPr>
          <a:xfrm>
            <a:off x="457200" y="338400"/>
            <a:ext cx="8228880" cy="12520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DE" sz="4400">
                <a:solidFill>
                  <a:srgbClr val="ffffff"/>
                </a:solidFill>
                <a:latin typeface="Candara"/>
              </a:rPr>
              <a:t>Umfang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5163840" y="6250320"/>
            <a:ext cx="3786120" cy="364320"/>
          </a:xfrm>
          <a:prstGeom prst="rect">
            <a:avLst/>
          </a:prstGeom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r>
              <a:rPr lang="de-DE" sz="1000">
                <a:solidFill>
                  <a:srgbClr val="073e87"/>
                </a:solidFill>
                <a:latin typeface="Candara"/>
              </a:rPr>
              <a:t>16.01.14</a:t>
            </a:r>
            <a:endParaRPr/>
          </a:p>
        </p:txBody>
      </p:sp>
      <p:sp>
        <p:nvSpPr>
          <p:cNvPr id="235" name="CustomShape 2"/>
          <p:cNvSpPr/>
          <p:nvPr/>
        </p:nvSpPr>
        <p:spPr>
          <a:xfrm>
            <a:off x="193680" y="6250320"/>
            <a:ext cx="3786120" cy="3643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DE" sz="1000">
                <a:solidFill>
                  <a:srgbClr val="073e87"/>
                </a:solidFill>
                <a:latin typeface="Candara"/>
              </a:rPr>
              <a:t>Wörndl, Schneider, Moschall</a:t>
            </a:r>
            <a:endParaRPr/>
          </a:p>
        </p:txBody>
      </p:sp>
      <p:sp>
        <p:nvSpPr>
          <p:cNvPr id="236" name="CustomShape 3"/>
          <p:cNvSpPr/>
          <p:nvPr/>
        </p:nvSpPr>
        <p:spPr>
          <a:xfrm>
            <a:off x="3990960" y="6250320"/>
            <a:ext cx="1161000" cy="3643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fld id="{0759BD3B-42C3-4BFD-B367-9ACED1EDCA7B}" type="slidenum">
              <a:rPr lang="de-DE" sz="1000">
                <a:solidFill>
                  <a:srgbClr val="073e87"/>
                </a:solidFill>
                <a:latin typeface="Candara"/>
              </a:rPr>
              <a:t>&lt;Nummer&gt;</a:t>
            </a:fld>
            <a:endParaRPr/>
          </a:p>
        </p:txBody>
      </p:sp>
      <p:sp>
        <p:nvSpPr>
          <p:cNvPr id="237" name="CustomShape 4"/>
          <p:cNvSpPr/>
          <p:nvPr/>
        </p:nvSpPr>
        <p:spPr>
          <a:xfrm>
            <a:off x="457200" y="338400"/>
            <a:ext cx="8228880" cy="12520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DE" sz="4400">
                <a:solidFill>
                  <a:srgbClr val="ffffff"/>
                </a:solidFill>
                <a:latin typeface="Candara"/>
              </a:rPr>
              <a:t>Komponentendiagramm</a:t>
            </a:r>
            <a:endParaRPr/>
          </a:p>
        </p:txBody>
      </p:sp>
      <p:pic>
        <p:nvPicPr>
          <p:cNvPr descr="" id="238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822040" y="1917000"/>
            <a:ext cx="3533040" cy="4161600"/>
          </a:xfrm>
          <a:prstGeom prst="rect">
            <a:avLst/>
          </a:prstGeom>
          <a:ln w="9360">
            <a:solidFill>
              <a:srgbClr val="000000"/>
            </a:solidFill>
            <a:miter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690120" y="2463480"/>
            <a:ext cx="7771680" cy="152316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de-DE" sz="4400">
                <a:solidFill>
                  <a:srgbClr val="ffffff"/>
                </a:solidFill>
                <a:latin typeface="Candara"/>
              </a:rPr>
              <a:t>Programmvorführung</a:t>
            </a:r>
            <a:endParaRPr/>
          </a:p>
        </p:txBody>
      </p:sp>
      <p:sp>
        <p:nvSpPr>
          <p:cNvPr id="240" name="CustomShape 2"/>
          <p:cNvSpPr/>
          <p:nvPr/>
        </p:nvSpPr>
        <p:spPr>
          <a:xfrm>
            <a:off x="1367280" y="1437480"/>
            <a:ext cx="6417000" cy="939240"/>
          </a:xfrm>
          <a:prstGeom prst="rect">
            <a:avLst/>
          </a:prstGeom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r>
              <a:rPr lang="de-DE" sz="1000">
                <a:solidFill>
                  <a:srgbClr val="073e87"/>
                </a:solidFill>
                <a:latin typeface="Candara"/>
              </a:rPr>
              <a:t>16.01.14</a:t>
            </a:r>
            <a:endParaRPr/>
          </a:p>
        </p:txBody>
      </p:sp>
      <p:sp>
        <p:nvSpPr>
          <p:cNvPr id="241" name="CustomShape 3"/>
          <p:cNvSpPr/>
          <p:nvPr/>
        </p:nvSpPr>
        <p:spPr>
          <a:xfrm>
            <a:off x="193680" y="6250320"/>
            <a:ext cx="3786120" cy="3643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DE" sz="1000">
                <a:solidFill>
                  <a:srgbClr val="073e87"/>
                </a:solidFill>
                <a:latin typeface="Candara"/>
              </a:rPr>
              <a:t>Wörndl, Schneider, Moschall</a:t>
            </a:r>
            <a:endParaRPr/>
          </a:p>
        </p:txBody>
      </p:sp>
      <p:sp>
        <p:nvSpPr>
          <p:cNvPr id="242" name="CustomShape 4"/>
          <p:cNvSpPr/>
          <p:nvPr/>
        </p:nvSpPr>
        <p:spPr>
          <a:xfrm>
            <a:off x="3990960" y="6250320"/>
            <a:ext cx="1161000" cy="3643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fld id="{17E76C2E-39AE-4806-90D4-EFA109CB3838}" type="slidenum">
              <a:rPr lang="de-DE" sz="1000">
                <a:solidFill>
                  <a:srgbClr val="073e87"/>
                </a:solidFill>
                <a:latin typeface="Candara"/>
              </a:rPr>
              <a:t>&lt;Nummer&gt;</a:t>
            </a:fld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1367280" y="1437480"/>
            <a:ext cx="6417000" cy="93924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de-DE"/>
              <a:t>HTML-Methoden</a:t>
            </a:r>
            <a:endParaRPr/>
          </a:p>
        </p:txBody>
      </p:sp>
      <p:pic>
        <p:nvPicPr>
          <p:cNvPr descr="" id="244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720000" y="2500200"/>
            <a:ext cx="7776000" cy="2323800"/>
          </a:xfrm>
          <a:prstGeom prst="rect">
            <a:avLst/>
          </a:prstGeom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1367280" y="1437480"/>
            <a:ext cx="6417000" cy="93924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de-DE"/>
              <a:t>Serverseitige Rest Schnittstelle</a:t>
            </a:r>
            <a:endParaRPr/>
          </a:p>
        </p:txBody>
      </p:sp>
      <p:pic>
        <p:nvPicPr>
          <p:cNvPr descr="" id="246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28800" y="2209320"/>
            <a:ext cx="5514840" cy="3190320"/>
          </a:xfrm>
          <a:prstGeom prst="rect">
            <a:avLst/>
          </a:prstGeom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1367280" y="1437480"/>
            <a:ext cx="6417000" cy="93924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de-DE"/>
              <a:t>GET Request</a:t>
            </a:r>
            <a:endParaRPr/>
          </a:p>
        </p:txBody>
      </p:sp>
      <p:pic>
        <p:nvPicPr>
          <p:cNvPr descr="" id="248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391480" y="2209680"/>
            <a:ext cx="4438440" cy="3438000"/>
          </a:xfrm>
          <a:prstGeom prst="rect">
            <a:avLst/>
          </a:prstGeom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1367280" y="1437480"/>
            <a:ext cx="6417000" cy="93924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de-DE"/>
              <a:t>Post Request</a:t>
            </a:r>
            <a:endParaRPr/>
          </a:p>
        </p:txBody>
      </p:sp>
      <p:pic>
        <p:nvPicPr>
          <p:cNvPr descr="" id="250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34720" y="2631240"/>
            <a:ext cx="6886800" cy="1599480"/>
          </a:xfrm>
          <a:prstGeom prst="rect">
            <a:avLst/>
          </a:prstGeom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1367280" y="1437480"/>
            <a:ext cx="6417000" cy="93924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de-DE"/>
              <a:t>JPA Datenbankabfragen</a:t>
            </a:r>
            <a:endParaRPr/>
          </a:p>
        </p:txBody>
      </p:sp>
      <p:pic>
        <p:nvPicPr>
          <p:cNvPr descr="" id="252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20000" y="1944000"/>
            <a:ext cx="4777560" cy="4196520"/>
          </a:xfrm>
          <a:prstGeom prst="rect">
            <a:avLst/>
          </a:prstGeom>
        </p:spPr>
      </p:pic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