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00869-B495-47CC-9252-C1343E61CE62}" type="datetimeFigureOut">
              <a:rPr lang="de-DE" smtClean="0"/>
              <a:t>15.01.2014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55B73-D99E-4BB9-9E8C-34B0CD172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2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956-CAE8-4B83-8519-E99AED774A77}" type="datetime1">
              <a:rPr lang="de-DE" smtClean="0"/>
              <a:t>15.01.2014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E48-33E1-4E75-B7A2-7D31626635A0}" type="datetime1">
              <a:rPr lang="de-DE" smtClean="0"/>
              <a:t>15.01.2014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152B-B67A-43AB-85FB-C1B45BF2BE8D}" type="datetime1">
              <a:rPr lang="de-DE" smtClean="0"/>
              <a:t>15.01.2014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E776-A628-412D-8357-C11CE6386AB7}" type="datetime1">
              <a:rPr lang="de-DE" smtClean="0"/>
              <a:t>15.01.2014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720D-7CD9-4F56-A807-AE9AEAB4CCA3}" type="datetime1">
              <a:rPr lang="de-DE" smtClean="0"/>
              <a:t>15.01.2014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3E24-8F09-4570-A70D-9D34A65C48E1}" type="datetime1">
              <a:rPr lang="de-DE" smtClean="0"/>
              <a:t>15.01.2014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1D97-7CB0-4CDA-A44F-AA3479173A61}" type="datetime1">
              <a:rPr lang="de-DE" smtClean="0"/>
              <a:t>15.01.2014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5A2-3C17-4B95-822D-AC280671044D}" type="datetime1">
              <a:rPr lang="de-DE" smtClean="0"/>
              <a:t>15.01.2014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8961-5307-401E-99EB-D178F3BED96D}" type="datetime1">
              <a:rPr lang="de-DE" smtClean="0"/>
              <a:t>15.01.2014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4D8E-1A04-4363-8587-FD3627D844BE}" type="datetime1">
              <a:rPr lang="de-DE" smtClean="0"/>
              <a:t>15.01.2014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CC-BEE0-425A-A5A0-227A3156DA84}" type="datetime1">
              <a:rPr lang="de-DE" smtClean="0"/>
              <a:t>15.01.2014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A96720D-7CD9-4F56-A807-AE9AEAB4CCA3}" type="datetime1">
              <a:rPr lang="de-DE" smtClean="0"/>
              <a:t>15.01.2014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Projektgruppe </a:t>
            </a:r>
            <a:r>
              <a:rPr lang="de-DE" dirty="0" err="1" smtClean="0"/>
              <a:t>HorstWare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Schwerpunkt </a:t>
            </a:r>
            <a:r>
              <a:rPr lang="de-DE" dirty="0" err="1" smtClean="0"/>
              <a:t>Smartphoneanbindung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D1E-B1EB-4211-9FBB-1BBA1E0EA3FC}" type="datetime1">
              <a:rPr lang="de-DE" smtClean="0"/>
              <a:t>15.01.2014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des </a:t>
            </a:r>
            <a:r>
              <a:rPr lang="de-DE" dirty="0" err="1" smtClean="0"/>
              <a:t>Autokonfigurators</a:t>
            </a:r>
            <a:endParaRPr lang="de-DE" dirty="0"/>
          </a:p>
          <a:p>
            <a:pPr lvl="1"/>
            <a:r>
              <a:rPr lang="de-DE" dirty="0" smtClean="0"/>
              <a:t>Auswahl eines </a:t>
            </a:r>
            <a:r>
              <a:rPr lang="de-DE" dirty="0" err="1" smtClean="0"/>
              <a:t>Vehikeltyps</a:t>
            </a:r>
            <a:endParaRPr lang="de-DE" dirty="0" smtClean="0"/>
          </a:p>
          <a:p>
            <a:pPr lvl="1"/>
            <a:r>
              <a:rPr lang="de-DE" dirty="0" smtClean="0"/>
              <a:t>Auswahl eins Models</a:t>
            </a:r>
            <a:endParaRPr lang="de-DE" dirty="0"/>
          </a:p>
          <a:p>
            <a:r>
              <a:rPr lang="de-DE" dirty="0" smtClean="0"/>
              <a:t>Implementierung einer vollständigen REST-Schnittstelle</a:t>
            </a:r>
            <a:endParaRPr lang="de-DE" dirty="0"/>
          </a:p>
          <a:p>
            <a:r>
              <a:rPr lang="de-DE" dirty="0" smtClean="0"/>
              <a:t>Erstellung einer Android Client-App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E776-A628-412D-8357-C11CE6386AB7}" type="datetime1">
              <a:rPr lang="de-DE" smtClean="0"/>
              <a:t>15.01.2014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7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E776-A628-412D-8357-C11CE6386AB7}" type="datetime1">
              <a:rPr lang="de-DE" smtClean="0"/>
              <a:t>15.01.2014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36" y="1916832"/>
            <a:ext cx="3533775" cy="416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Programmvorführung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E776-A628-412D-8357-C11CE6386AB7}" type="datetime1">
              <a:rPr lang="de-DE" smtClean="0"/>
              <a:t>15.01.2014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Wörndl, Schneider, Moschall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7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52</Words>
  <Application>Microsoft Office PowerPoint</Application>
  <PresentationFormat>Bildschirmpräsentation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Wellenform</vt:lpstr>
      <vt:lpstr>Projektgruppe HorstWare</vt:lpstr>
      <vt:lpstr>Umfang</vt:lpstr>
      <vt:lpstr>Komponentendiagramm</vt:lpstr>
      <vt:lpstr>Programmvorführung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 HorstWare</dc:title>
  <dc:creator>Moschall</dc:creator>
  <cp:lastModifiedBy>Hendrik T. Moschall</cp:lastModifiedBy>
  <cp:revision>5</cp:revision>
  <dcterms:created xsi:type="dcterms:W3CDTF">2014-01-15T20:54:19Z</dcterms:created>
  <dcterms:modified xsi:type="dcterms:W3CDTF">2014-01-15T22:45:02Z</dcterms:modified>
</cp:coreProperties>
</file>