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367280" y="1928160"/>
            <a:ext cx="641736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55160" y="192816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367280" y="192816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367280" y="1437480"/>
            <a:ext cx="6417360" cy="93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90120" y="2192400"/>
            <a:ext cx="777204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367280" y="192816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367280" y="1437480"/>
            <a:ext cx="6417360" cy="93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55160" y="192816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367280" y="1928160"/>
            <a:ext cx="641664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367280" y="1928160"/>
            <a:ext cx="641736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55160" y="192816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367280" y="192816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1367280" y="1437480"/>
            <a:ext cx="6417360" cy="93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690120" y="2192400"/>
            <a:ext cx="777204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367280" y="192816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55160" y="192816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367280" y="1928160"/>
            <a:ext cx="641664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367280" y="1928160"/>
            <a:ext cx="641736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55160" y="192816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1367280" y="192816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690120" y="2192400"/>
            <a:ext cx="777204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67280" y="192816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93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55160" y="192816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55160" y="1437480"/>
            <a:ext cx="313128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367280" y="1928160"/>
            <a:ext cx="6416640" cy="44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6047280" y="1824480"/>
            <a:ext cx="2876040" cy="71352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2" name="CustomShape 3"/>
          <p:cNvSpPr/>
          <p:nvPr/>
        </p:nvSpPr>
        <p:spPr>
          <a:xfrm>
            <a:off x="2619360" y="1696320"/>
            <a:ext cx="5544000" cy="84960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3" name="CustomShape 4"/>
          <p:cNvSpPr/>
          <p:nvPr/>
        </p:nvSpPr>
        <p:spPr>
          <a:xfrm>
            <a:off x="2828880" y="1708560"/>
            <a:ext cx="5467680" cy="77400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4" name="CustomShape 5"/>
          <p:cNvSpPr/>
          <p:nvPr/>
        </p:nvSpPr>
        <p:spPr>
          <a:xfrm>
            <a:off x="5609520" y="1694880"/>
            <a:ext cx="3307680" cy="6512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5" name="CustomShape 6"/>
          <p:cNvSpPr/>
          <p:nvPr/>
        </p:nvSpPr>
        <p:spPr>
          <a:xfrm>
            <a:off x="211680" y="1679400"/>
            <a:ext cx="8723160" cy="1329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CustomShape 7"/>
          <p:cNvSpPr/>
          <p:nvPr/>
        </p:nvSpPr>
        <p:spPr>
          <a:xfrm>
            <a:off x="228600" y="228600"/>
            <a:ext cx="8695440" cy="603468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7" name="CustomShape 8"/>
          <p:cNvSpPr/>
          <p:nvPr/>
        </p:nvSpPr>
        <p:spPr>
          <a:xfrm>
            <a:off x="6054840" y="5499360"/>
            <a:ext cx="2879640" cy="71460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8" name="CustomShape 9"/>
          <p:cNvSpPr/>
          <p:nvPr/>
        </p:nvSpPr>
        <p:spPr>
          <a:xfrm>
            <a:off x="2622240" y="5370840"/>
            <a:ext cx="5551200" cy="85104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9" name="CustomShape 10"/>
          <p:cNvSpPr/>
          <p:nvPr/>
        </p:nvSpPr>
        <p:spPr>
          <a:xfrm>
            <a:off x="2832120" y="5383080"/>
            <a:ext cx="5474520" cy="77508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0" name="CustomShape 11"/>
          <p:cNvSpPr/>
          <p:nvPr/>
        </p:nvSpPr>
        <p:spPr>
          <a:xfrm>
            <a:off x="5616360" y="5369760"/>
            <a:ext cx="3312000" cy="65196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1" name="CustomShape 12"/>
          <p:cNvSpPr/>
          <p:nvPr/>
        </p:nvSpPr>
        <p:spPr>
          <a:xfrm>
            <a:off x="211680" y="5353920"/>
            <a:ext cx="8723160" cy="1331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7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de-DE" sz="4400">
                <a:solidFill>
                  <a:srgbClr val="ffffff"/>
                </a:solidFill>
                <a:latin typeface="Candara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16.01.14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Wörndl, Schneider, Moschall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F05C3B7-46EC-4DA8-B00B-A0B381BC82D0}" type="slidenum">
              <a:rPr lang="de-DE" sz="1000">
                <a:solidFill>
                  <a:srgbClr val="073e87"/>
                </a:solidFill>
                <a:latin typeface="Candara"/>
              </a:rPr>
              <a:t>&lt;Nummer&gt;</a:t>
            </a:fld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50" name="CustomShape 2"/>
          <p:cNvSpPr/>
          <p:nvPr/>
        </p:nvSpPr>
        <p:spPr>
          <a:xfrm>
            <a:off x="6047280" y="1824480"/>
            <a:ext cx="2876040" cy="71352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51" name="CustomShape 3"/>
          <p:cNvSpPr/>
          <p:nvPr/>
        </p:nvSpPr>
        <p:spPr>
          <a:xfrm>
            <a:off x="2619360" y="1696320"/>
            <a:ext cx="5544000" cy="84960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52" name="CustomShape 4"/>
          <p:cNvSpPr/>
          <p:nvPr/>
        </p:nvSpPr>
        <p:spPr>
          <a:xfrm>
            <a:off x="2828880" y="1708560"/>
            <a:ext cx="5467680" cy="77400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53" name="CustomShape 5"/>
          <p:cNvSpPr/>
          <p:nvPr/>
        </p:nvSpPr>
        <p:spPr>
          <a:xfrm>
            <a:off x="5609520" y="1694880"/>
            <a:ext cx="3307680" cy="6512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54" name="CustomShape 6"/>
          <p:cNvSpPr/>
          <p:nvPr/>
        </p:nvSpPr>
        <p:spPr>
          <a:xfrm>
            <a:off x="211680" y="1679400"/>
            <a:ext cx="8723160" cy="1329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de-DE" sz="2400">
                <a:solidFill>
                  <a:srgbClr val="073e87"/>
                </a:solidFill>
                <a:latin typeface="Candara"/>
              </a:rPr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400">
                <a:solidFill>
                  <a:srgbClr val="073e87"/>
                </a:solidFill>
                <a:latin typeface="Candara"/>
              </a:rPr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 sz="2400">
                <a:solidFill>
                  <a:srgbClr val="073e87"/>
                </a:solidFill>
                <a:latin typeface="Candara"/>
              </a:rPr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 sz="2400">
                <a:solidFill>
                  <a:srgbClr val="073e87"/>
                </a:solidFill>
                <a:latin typeface="Candara"/>
              </a:rPr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 sz="2400">
                <a:solidFill>
                  <a:srgbClr val="073e87"/>
                </a:solidFill>
                <a:latin typeface="Candara"/>
              </a:rPr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 sz="2400">
                <a:solidFill>
                  <a:srgbClr val="073e87"/>
                </a:solidFill>
                <a:latin typeface="Candara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de-DE" sz="2400">
                <a:solidFill>
                  <a:srgbClr val="073e87"/>
                </a:solidFill>
                <a:latin typeface="Candara"/>
              </a:rPr>
              <a:t>Siebente GliederungsebeneTextmasterformat bearbeiten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200">
                <a:solidFill>
                  <a:srgbClr val="073e87"/>
                </a:solidFill>
                <a:latin typeface="Candara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73e87"/>
                </a:solidFill>
                <a:latin typeface="Candara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>
                <a:solidFill>
                  <a:srgbClr val="073e87"/>
                </a:solidFill>
                <a:latin typeface="Candara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1600">
                <a:solidFill>
                  <a:srgbClr val="073e87"/>
                </a:solidFill>
                <a:latin typeface="Candara"/>
              </a:rPr>
              <a:t>Fünfte Ebene</a:t>
            </a:r>
            <a:endParaRPr/>
          </a:p>
        </p:txBody>
      </p:sp>
      <p:sp>
        <p:nvSpPr>
          <p:cNvPr id="56" name="PlaceHolder 8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16.01.14</a:t>
            </a:r>
            <a:endParaRPr/>
          </a:p>
        </p:txBody>
      </p:sp>
      <p:sp>
        <p:nvSpPr>
          <p:cNvPr id="57" name="PlaceHolder 9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Wörndl, Schneider, Moschall</a:t>
            </a:r>
            <a:endParaRPr/>
          </a:p>
        </p:txBody>
      </p:sp>
      <p:sp>
        <p:nvSpPr>
          <p:cNvPr id="58" name="PlaceHolder 10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6D43505-4F6D-46C5-A522-1FAF470994D9}" type="slidenum">
              <a:rPr lang="de-DE" sz="1000">
                <a:solidFill>
                  <a:srgbClr val="073e87"/>
                </a:solidFill>
                <a:latin typeface="Candara"/>
              </a:rPr>
              <a:t>&lt;Nummer&gt;</a:t>
            </a:fld>
            <a:endParaRPr/>
          </a:p>
        </p:txBody>
      </p:sp>
      <p:sp>
        <p:nvSpPr>
          <p:cNvPr id="59" name="PlaceHolder 1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ffffff"/>
                </a:solidFill>
                <a:latin typeface="Candara"/>
              </a:rPr>
              <a:t>Klicken Sie, um das Format des Titeltextes zu bearbeitenTitelmasterformat durch Klicken bearbeiten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93" name="CustomShape 2"/>
          <p:cNvSpPr/>
          <p:nvPr/>
        </p:nvSpPr>
        <p:spPr>
          <a:xfrm>
            <a:off x="6047280" y="1824480"/>
            <a:ext cx="2876040" cy="71352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94" name="CustomShape 3"/>
          <p:cNvSpPr/>
          <p:nvPr/>
        </p:nvSpPr>
        <p:spPr>
          <a:xfrm>
            <a:off x="2619360" y="1696320"/>
            <a:ext cx="5544000" cy="84960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95" name="CustomShape 4"/>
          <p:cNvSpPr/>
          <p:nvPr/>
        </p:nvSpPr>
        <p:spPr>
          <a:xfrm>
            <a:off x="2828880" y="1708560"/>
            <a:ext cx="5467680" cy="77400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96" name="CustomShape 5"/>
          <p:cNvSpPr/>
          <p:nvPr/>
        </p:nvSpPr>
        <p:spPr>
          <a:xfrm>
            <a:off x="5609520" y="1694880"/>
            <a:ext cx="3307680" cy="6512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97" name="CustomShape 6"/>
          <p:cNvSpPr/>
          <p:nvPr/>
        </p:nvSpPr>
        <p:spPr>
          <a:xfrm>
            <a:off x="211680" y="1679400"/>
            <a:ext cx="8723160" cy="1329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8" name="CustomShape 7"/>
          <p:cNvSpPr/>
          <p:nvPr/>
        </p:nvSpPr>
        <p:spPr>
          <a:xfrm>
            <a:off x="228600" y="228600"/>
            <a:ext cx="8695440" cy="473616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</p:spPr>
      </p:sp>
      <p:sp>
        <p:nvSpPr>
          <p:cNvPr id="99" name="CustomShape 8"/>
          <p:cNvSpPr/>
          <p:nvPr/>
        </p:nvSpPr>
        <p:spPr>
          <a:xfrm>
            <a:off x="6047280" y="4203720"/>
            <a:ext cx="2876040" cy="71352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100" name="CustomShape 9"/>
          <p:cNvSpPr/>
          <p:nvPr/>
        </p:nvSpPr>
        <p:spPr>
          <a:xfrm>
            <a:off x="2619360" y="4075200"/>
            <a:ext cx="5544000" cy="849600"/>
          </a:xfrm>
          <a:prstGeom prst="rect">
            <a:avLst/>
          </a:prstGeom>
          <a:solidFill>
            <a:srgbClr val="c6e7fc"/>
          </a:solidFill>
        </p:spPr>
      </p:sp>
      <p:sp>
        <p:nvSpPr>
          <p:cNvPr id="101" name="CustomShape 10"/>
          <p:cNvSpPr/>
          <p:nvPr/>
        </p:nvSpPr>
        <p:spPr>
          <a:xfrm>
            <a:off x="2828880" y="4087440"/>
            <a:ext cx="5467680" cy="77400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02" name="CustomShape 11"/>
          <p:cNvSpPr/>
          <p:nvPr/>
        </p:nvSpPr>
        <p:spPr>
          <a:xfrm>
            <a:off x="5609520" y="4074120"/>
            <a:ext cx="3307680" cy="6512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03" name="CustomShape 12"/>
          <p:cNvSpPr/>
          <p:nvPr/>
        </p:nvSpPr>
        <p:spPr>
          <a:xfrm>
            <a:off x="211680" y="4058640"/>
            <a:ext cx="8723160" cy="1329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" name="PlaceHolder 13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ffffff"/>
                </a:solidFill>
                <a:latin typeface="Candara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105" name="PlaceHolder 14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anchor="b"/>
          <a:p>
            <a:pPr>
              <a:buSzPct val="25000"/>
              <a:buFont typeface="StarSymbol"/>
              <a:buChar char=""/>
            </a:pPr>
            <a:r>
              <a:rPr lang="de-DE" sz="2000">
                <a:solidFill>
                  <a:srgbClr val="ffffff"/>
                </a:solidFill>
                <a:latin typeface="Candara"/>
              </a:rPr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000">
                <a:solidFill>
                  <a:srgbClr val="ffffff"/>
                </a:solidFill>
                <a:latin typeface="Candara"/>
              </a:rPr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 sz="2000">
                <a:solidFill>
                  <a:srgbClr val="ffffff"/>
                </a:solidFill>
                <a:latin typeface="Candara"/>
              </a:rPr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 sz="2000">
                <a:solidFill>
                  <a:srgbClr val="ffffff"/>
                </a:solidFill>
                <a:latin typeface="Candara"/>
              </a:rPr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 sz="2000">
                <a:solidFill>
                  <a:srgbClr val="ffffff"/>
                </a:solidFill>
                <a:latin typeface="Candara"/>
              </a:rPr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 sz="2000">
                <a:solidFill>
                  <a:srgbClr val="ffffff"/>
                </a:solidFill>
                <a:latin typeface="Candara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ffffff"/>
                </a:solidFill>
                <a:latin typeface="Candara"/>
              </a:rPr>
              <a:t>Siebente GliederungsebeneTextmasterformat bearbeiten</a:t>
            </a:r>
            <a:endParaRPr/>
          </a:p>
        </p:txBody>
      </p:sp>
      <p:sp>
        <p:nvSpPr>
          <p:cNvPr id="106" name="PlaceHolder 15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16.01.14</a:t>
            </a:r>
            <a:endParaRPr/>
          </a:p>
        </p:txBody>
      </p:sp>
      <p:sp>
        <p:nvSpPr>
          <p:cNvPr id="107" name="PlaceHolder 16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Wörndl, Schneider, Moschall</a:t>
            </a:r>
            <a:endParaRPr/>
          </a:p>
        </p:txBody>
      </p:sp>
      <p:sp>
        <p:nvSpPr>
          <p:cNvPr id="108" name="PlaceHolder 17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456A339-FDAC-4C81-A39B-6684E861E662}" type="slidenum">
              <a:rPr lang="de-DE" sz="1000">
                <a:solidFill>
                  <a:srgbClr val="073e87"/>
                </a:solidFill>
                <a:latin typeface="Candara"/>
              </a:rPr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1600200"/>
            <a:ext cx="7772040" cy="177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de-DE" sz="4400">
                <a:solidFill>
                  <a:srgbClr val="ffffff"/>
                </a:solidFill>
                <a:latin typeface="Candara"/>
              </a:rPr>
              <a:t>Projektgruppe HorstWare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371600" y="3556080"/>
            <a:ext cx="6400440" cy="1472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2000">
                <a:solidFill>
                  <a:srgbClr val="ffffff"/>
                </a:solidFill>
                <a:latin typeface="Candara"/>
              </a:rPr>
              <a:t>Schwerpunkt Smartphoneanbindung</a:t>
            </a:r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16.01.14</a:t>
            </a:r>
            <a:endParaRPr/>
          </a:p>
        </p:txBody>
      </p:sp>
      <p:sp>
        <p:nvSpPr>
          <p:cNvPr id="144" name="TextShape 4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Wörndl, Schneider, Moschall</a:t>
            </a:r>
            <a:endParaRPr/>
          </a:p>
        </p:txBody>
      </p:sp>
      <p:sp>
        <p:nvSpPr>
          <p:cNvPr id="145" name="TextShape 5"/>
          <p:cNvSpPr txBox="1"/>
          <p:nvPr/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50D2D4A-F586-4F40-970B-2E96891E4A79}" type="slidenum">
              <a:rPr lang="de-DE" sz="1000">
                <a:solidFill>
                  <a:srgbClr val="073e87"/>
                </a:solidFill>
                <a:latin typeface="Candara"/>
              </a:rPr>
              <a:t>&lt;Nummer&gt;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ymbol"/>
              <a:buChar char=""/>
            </a:pPr>
            <a:r>
              <a:rPr lang="de-DE" sz="2400">
                <a:solidFill>
                  <a:srgbClr val="073e87"/>
                </a:solidFill>
                <a:latin typeface="Candara"/>
              </a:rPr>
              <a:t>Erweiterung des Autokonfigurators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200">
                <a:solidFill>
                  <a:srgbClr val="073e87"/>
                </a:solidFill>
                <a:latin typeface="Candara"/>
              </a:rPr>
              <a:t>Auswahl eines Vehikeltyps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200">
                <a:solidFill>
                  <a:srgbClr val="073e87"/>
                </a:solidFill>
                <a:latin typeface="Candara"/>
              </a:rPr>
              <a:t>Auswahl eins Models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de-DE" sz="2400">
                <a:solidFill>
                  <a:srgbClr val="073e87"/>
                </a:solidFill>
                <a:latin typeface="Candara"/>
              </a:rPr>
              <a:t>Implementierung einer vollständigen REST-Schnittstelle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de-DE" sz="2400">
                <a:solidFill>
                  <a:srgbClr val="073e87"/>
                </a:solidFill>
                <a:latin typeface="Candara"/>
              </a:rPr>
              <a:t>Erstellung einer Android Client-App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16.01.14</a:t>
            </a: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Wörndl, Schneider, Moschall</a:t>
            </a:r>
            <a:endParaRPr/>
          </a:p>
        </p:txBody>
      </p:sp>
      <p:sp>
        <p:nvSpPr>
          <p:cNvPr id="149" name="TextShape 4"/>
          <p:cNvSpPr txBox="1"/>
          <p:nvPr/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A22BD93-DCD0-4851-AA93-B1976690F572}" type="slidenum">
              <a:rPr lang="de-DE" sz="1000">
                <a:solidFill>
                  <a:srgbClr val="073e87"/>
                </a:solidFill>
                <a:latin typeface="Candara"/>
              </a:rPr>
              <a:t>&lt;Nummer&gt;</a:t>
            </a:fld>
            <a:endParaRPr/>
          </a:p>
        </p:txBody>
      </p:sp>
      <p:sp>
        <p:nvSpPr>
          <p:cNvPr id="150" name="TextShape 5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ffffff"/>
                </a:solidFill>
                <a:latin typeface="Candara"/>
              </a:rPr>
              <a:t>Umfang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16.01.14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Wörndl, Schneider, Moschall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325F955-DFA8-48C9-8A8D-6E8B3CB3403B}" type="slidenum">
              <a:rPr lang="de-DE" sz="1000">
                <a:solidFill>
                  <a:srgbClr val="073e87"/>
                </a:solidFill>
                <a:latin typeface="Candara"/>
              </a:rPr>
              <a:t>&lt;Nummer&gt;</a:t>
            </a:fld>
            <a:endParaRPr/>
          </a:p>
        </p:txBody>
      </p:sp>
      <p:sp>
        <p:nvSpPr>
          <p:cNvPr id="154" name="TextShape 4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ffffff"/>
                </a:solidFill>
                <a:latin typeface="Candara"/>
              </a:rPr>
              <a:t>Komponentendiagramm</a:t>
            </a:r>
            <a:endParaRPr/>
          </a:p>
        </p:txBody>
      </p:sp>
      <p:pic>
        <p:nvPicPr>
          <p:cNvPr descr="" id="15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822040" y="1917000"/>
            <a:ext cx="3533400" cy="416196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ffffff"/>
                </a:solidFill>
                <a:latin typeface="Candara"/>
              </a:rPr>
              <a:t>Programmvorführung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16.01.14</a:t>
            </a:r>
            <a:endParaRPr/>
          </a:p>
        </p:txBody>
      </p:sp>
      <p:sp>
        <p:nvSpPr>
          <p:cNvPr id="158" name="TextShape 3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>
                <a:solidFill>
                  <a:srgbClr val="073e87"/>
                </a:solidFill>
                <a:latin typeface="Candara"/>
              </a:rPr>
              <a:t>Wörndl, Schneider, Moschall</a:t>
            </a:r>
            <a:endParaRPr/>
          </a:p>
        </p:txBody>
      </p:sp>
      <p:sp>
        <p:nvSpPr>
          <p:cNvPr id="159" name="TextShape 4"/>
          <p:cNvSpPr txBox="1"/>
          <p:nvPr/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A60A84C-E71E-47C7-BF68-FD8EFD859443}" type="slidenum">
              <a:rPr lang="de-DE" sz="1000">
                <a:solidFill>
                  <a:srgbClr val="073e87"/>
                </a:solidFill>
                <a:latin typeface="Candara"/>
              </a:rPr>
              <a:t>&lt;Nummer&gt;</a:t>
            </a:fld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HTML-Methoden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Serverseitige Rest Schnittstelle</a:t>
            </a:r>
            <a:endParaRPr/>
          </a:p>
        </p:txBody>
      </p:sp>
      <p:pic>
        <p:nvPicPr>
          <p:cNvPr descr="" id="16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2209320"/>
            <a:ext cx="5515200" cy="319068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GET Request</a:t>
            </a:r>
            <a:endParaRPr/>
          </a:p>
        </p:txBody>
      </p:sp>
      <p:pic>
        <p:nvPicPr>
          <p:cNvPr descr="" id="16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91480" y="2209680"/>
            <a:ext cx="4438800" cy="343836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Post Request</a:t>
            </a:r>
            <a:endParaRPr/>
          </a:p>
        </p:txBody>
      </p:sp>
      <p:pic>
        <p:nvPicPr>
          <p:cNvPr descr="" id="16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34720" y="2631240"/>
            <a:ext cx="6887160" cy="159984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JPA Datenbankabfragen</a:t>
            </a:r>
            <a:endParaRPr/>
          </a:p>
        </p:txBody>
      </p:sp>
      <p:pic>
        <p:nvPicPr>
          <p:cNvPr descr="" id="16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00" y="1944000"/>
            <a:ext cx="4777920" cy="419688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