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7" r:id="rId2"/>
    <p:sldId id="298" r:id="rId3"/>
    <p:sldId id="299" r:id="rId4"/>
    <p:sldId id="284" r:id="rId5"/>
    <p:sldId id="282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E349-4994-48F9-BAE6-A3F048819E3F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F4E0-4847-4F34-A17B-5C28C9E41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2CA-B24A-4412-A5B6-EC8033C0C00F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59F63-A4EB-4AF1-9FE6-94A51D7DF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275337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055" y="3249697"/>
            <a:ext cx="10498348" cy="633532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BA141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0007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5488" y="3832223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March 13, 2016</a:t>
            </a:r>
            <a:endParaRPr lang="en-IN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5488" y="4159248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- Presented by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888023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0007" y="2801695"/>
            <a:ext cx="1421154" cy="1421154"/>
            <a:chOff x="830007" y="2677870"/>
            <a:chExt cx="1421154" cy="1421154"/>
          </a:xfrm>
        </p:grpSpPr>
        <p:sp>
          <p:nvSpPr>
            <p:cNvPr id="15" name="Oval 14"/>
            <p:cNvSpPr/>
            <p:nvPr userDrawn="1"/>
          </p:nvSpPr>
          <p:spPr>
            <a:xfrm>
              <a:off x="830007" y="2677870"/>
              <a:ext cx="1421154" cy="14211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939" y="3085639"/>
              <a:ext cx="967908" cy="5775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 userDrawn="1"/>
        </p:nvSpPr>
        <p:spPr>
          <a:xfrm>
            <a:off x="2480093" y="3096774"/>
            <a:ext cx="33396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+mj-lt"/>
              </a:rPr>
              <a:t>Discussion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1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107494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627930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7048500" y="1492250"/>
            <a:ext cx="4460875" cy="4689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Please maintain Aspect Ratio of Picture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able Placeholder 12"/>
          <p:cNvSpPr>
            <a:spLocks noGrp="1"/>
          </p:cNvSpPr>
          <p:nvPr>
            <p:ph type="tbl" sz="quarter" idx="11"/>
          </p:nvPr>
        </p:nvSpPr>
        <p:spPr>
          <a:xfrm>
            <a:off x="760413" y="1492250"/>
            <a:ext cx="10748962" cy="46799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3630" y="3459191"/>
            <a:ext cx="113983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58778" y="3078134"/>
            <a:ext cx="4097597" cy="701731"/>
          </a:xfrm>
          <a:solidFill>
            <a:schemeClr val="bg1"/>
          </a:solidFill>
        </p:spPr>
        <p:txBody>
          <a:bodyPr wrap="none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Section Slide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3" r:id="rId3"/>
    <p:sldLayoutId id="2147483650" r:id="rId4"/>
    <p:sldLayoutId id="2147483654" r:id="rId5"/>
    <p:sldLayoutId id="2147483655" r:id="rId6"/>
    <p:sldLayoutId id="2147483656" r:id="rId7"/>
    <p:sldLayoutId id="214748365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And why it’s Written in Linear Algebra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08/02/2019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Dino de Raad</a:t>
            </a:r>
          </a:p>
        </p:txBody>
      </p:sp>
    </p:spTree>
    <p:extLst>
      <p:ext uri="{BB962C8B-B14F-4D97-AF65-F5344CB8AC3E}">
        <p14:creationId xmlns:p14="http://schemas.microsoft.com/office/powerpoint/2010/main" val="35897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C92072-3F1C-463C-9377-9EAE59B9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BBB6D-1CB9-411B-9ECE-BB17C1C42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5336333" cy="4679950"/>
          </a:xfrm>
        </p:spPr>
        <p:txBody>
          <a:bodyPr/>
          <a:lstStyle/>
          <a:p>
            <a:r>
              <a:rPr lang="en-US" dirty="0"/>
              <a:t>Why should we expect a neural network to work?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4DDE979-D089-42A5-BD64-4F1BCD18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38" y="4089221"/>
            <a:ext cx="3962743" cy="208298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44B14541-333B-4498-A796-CCB2B39D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86" y="1343212"/>
            <a:ext cx="2282001" cy="27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E18-2C3D-4127-8BE8-F2D1EF68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/>
          <a:lstStyle/>
          <a:p>
            <a:fld id="{2465CFD4-9401-47B7-ADC2-1B0E4994DF73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2820118"/>
              </p:ext>
            </p:extLst>
          </p:nvPr>
        </p:nvGraphicFramePr>
        <p:xfrm>
          <a:off x="760413" y="1491475"/>
          <a:ext cx="1074896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9792">
                  <a:extLst>
                    <a:ext uri="{9D8B030D-6E8A-4147-A177-3AD203B41FA5}">
                      <a16:colId xmlns:a16="http://schemas.microsoft.com/office/drawing/2014/main" val="857056858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2295553854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323061463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2798453899"/>
                    </a:ext>
                  </a:extLst>
                </a:gridCol>
                <a:gridCol w="2149792">
                  <a:extLst>
                    <a:ext uri="{9D8B030D-6E8A-4147-A177-3AD203B41FA5}">
                      <a16:colId xmlns:a16="http://schemas.microsoft.com/office/drawing/2014/main" val="74974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1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6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9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7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5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2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4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3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PPT_2016_v1.5" id="{236825F3-4280-4E7A-928E-73E21B968F99}" vid="{60957BEF-031E-4BAA-8FAF-ACFF485D6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Standard_PPT_2016_v1.5</Template>
  <TotalTime>74</TotalTime>
  <Words>28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Neural Network Structure</vt:lpstr>
      <vt:lpstr>Neural Network 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Structure</dc:title>
  <dc:creator>Dino De Raad | MAQ Software</dc:creator>
  <cp:lastModifiedBy>Dino De Raad | MAQ Software</cp:lastModifiedBy>
  <cp:revision>3</cp:revision>
  <dcterms:created xsi:type="dcterms:W3CDTF">2019-07-30T18:16:14Z</dcterms:created>
  <dcterms:modified xsi:type="dcterms:W3CDTF">2019-07-30T19:30:46Z</dcterms:modified>
</cp:coreProperties>
</file>