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7" r:id="rId9"/>
    <p:sldId id="268" r:id="rId10"/>
    <p:sldId id="269" r:id="rId11"/>
    <p:sldId id="270" r:id="rId12"/>
    <p:sldId id="260" r:id="rId13"/>
    <p:sldId id="261" r:id="rId14"/>
    <p:sldId id="262" r:id="rId15"/>
    <p:sldId id="271" r:id="rId16"/>
    <p:sldId id="272" r:id="rId17"/>
    <p:sldId id="273" r:id="rId18"/>
    <p:sldId id="274" r:id="rId19"/>
    <p:sldId id="263" r:id="rId20"/>
  </p:sldIdLst>
  <p:sldSz cx="14630400" cy="8229600"/>
  <p:notesSz cx="8229600" cy="146304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Fira Sans" panose="020B0503050000020004" pitchFamily="34" charset="0"/>
      <p:regular r:id="rId26"/>
      <p:bold r:id="rId27"/>
    </p:embeddedFont>
    <p:embeddedFont>
      <p:font typeface="Fira Sans Bold" panose="020B0803050000020004" pitchFamily="34" charset="0"/>
      <p:bold r:id="rId28"/>
    </p:embeddedFont>
    <p:embeddedFont>
      <p:font typeface="Inconsolata Bold" pitchFamily="1" charset="0"/>
      <p:bold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63" autoAdjust="0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82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028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2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45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1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73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21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06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76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30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63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96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9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680" y="0"/>
            <a:ext cx="6522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4698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E-commerce Platform Built with .NET Core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30470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TechXpress powers online retail with a modern, scalable, and secure e-commerce solution using .NET Core MVC.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30256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4D4D51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5310188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5285661"/>
            <a:ext cx="2371011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Fira Sans Bold" pitchFamily="34" charset="0"/>
                <a:ea typeface="Fira Sans Bold" pitchFamily="34" charset="-122"/>
                <a:cs typeface="Fira Sans Bold" pitchFamily="34" charset="-120"/>
              </a:rPr>
              <a:t>by Mohamed Amin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690550" y="3576102"/>
            <a:ext cx="99220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</a:rPr>
              <a:t>Orders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142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74130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1142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474130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4BE9B0-A68B-4B1B-9BB7-2CF708C7A7D1}"/>
              </a:ext>
            </a:extLst>
          </p:cNvPr>
          <p:cNvSpPr/>
          <p:nvPr/>
        </p:nvSpPr>
        <p:spPr>
          <a:xfrm>
            <a:off x="12618720" y="7518400"/>
            <a:ext cx="201168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2817F-ED9B-4A55-8EEE-D4C654EC0E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93361" y="0"/>
            <a:ext cx="933704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06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14630" y="3565724"/>
            <a:ext cx="99220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</a:rPr>
              <a:t>My Account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142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74130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1142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474130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4BE9B0-A68B-4B1B-9BB7-2CF708C7A7D1}"/>
              </a:ext>
            </a:extLst>
          </p:cNvPr>
          <p:cNvSpPr/>
          <p:nvPr/>
        </p:nvSpPr>
        <p:spPr>
          <a:xfrm>
            <a:off x="12618720" y="7518400"/>
            <a:ext cx="201168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2817F-ED9B-4A55-8EEE-D4C654EC0E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69840" y="0"/>
            <a:ext cx="9644426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08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26366" y="2709604"/>
            <a:ext cx="652022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User Account Management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2126366" y="396261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JWT Secure login and registration protect user data effectively.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2126366" y="489249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Personalized recommendations boost engagement and sales.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8932097" y="383784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Order history and tracking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8932097" y="428003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Saved addresses and payment methods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8932097" y="472223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Loyalty program with reward points</a:t>
            </a:r>
            <a:endParaRPr lang="en-US" sz="17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022923-2B08-4E3D-AF6A-18F17D9F8F31}"/>
              </a:ext>
            </a:extLst>
          </p:cNvPr>
          <p:cNvSpPr/>
          <p:nvPr/>
        </p:nvSpPr>
        <p:spPr>
          <a:xfrm>
            <a:off x="12732096" y="7650480"/>
            <a:ext cx="189992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1567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Admin Panel: Dashboard Overview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373398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433550"/>
          </a:solidFill>
          <a:ln/>
        </p:spPr>
      </p:sp>
      <p:sp>
        <p:nvSpPr>
          <p:cNvPr id="5" name="Text 2"/>
          <p:cNvSpPr/>
          <p:nvPr/>
        </p:nvSpPr>
        <p:spPr>
          <a:xfrm>
            <a:off x="1303973" y="33733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Sales Revenue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303973" y="3863816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Track real-time revenue with customizable widgets.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133951" y="4453533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433550"/>
          </a:solidFill>
          <a:ln/>
        </p:spPr>
      </p:sp>
      <p:sp>
        <p:nvSpPr>
          <p:cNvPr id="8" name="Text 5"/>
          <p:cNvSpPr/>
          <p:nvPr/>
        </p:nvSpPr>
        <p:spPr>
          <a:xfrm>
            <a:off x="1644134" y="44535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Order Volume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644134" y="4943951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Monitor active orders and fulfillment status efficiently.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474232" y="5533668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433550"/>
          </a:solidFill>
          <a:ln/>
        </p:spPr>
      </p:sp>
      <p:sp>
        <p:nvSpPr>
          <p:cNvPr id="11" name="Text 8"/>
          <p:cNvSpPr/>
          <p:nvPr/>
        </p:nvSpPr>
        <p:spPr>
          <a:xfrm>
            <a:off x="1984415" y="55336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Website Traffic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984415" y="6024086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Analyze user behavior to optimize marketing strategies.</a:t>
            </a:r>
            <a:endParaRPr lang="en-US" sz="17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 rotWithShape="1">
          <a:blip r:embed="rId3"/>
          <a:srcRect t="-1010" b="58941"/>
          <a:stretch/>
        </p:blipFill>
        <p:spPr>
          <a:xfrm>
            <a:off x="7934960" y="2146923"/>
            <a:ext cx="6695440" cy="346212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4013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Admin Panel: Product and Order Management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797850"/>
            <a:ext cx="1134070" cy="166985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30246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Product Management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3515082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Create and edit titles, descriptions, prices, and images easily.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467701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46945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Inventory Tracking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5184934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Keep stock updated and avoid overselling issues.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828586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60554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Order Processing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6545818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Track shipping and send automated status emails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D93EF0-08CA-4F64-8402-626B604D4339}"/>
              </a:ext>
            </a:extLst>
          </p:cNvPr>
          <p:cNvSpPr/>
          <p:nvPr/>
        </p:nvSpPr>
        <p:spPr>
          <a:xfrm>
            <a:off x="12791209" y="7512627"/>
            <a:ext cx="1839191" cy="716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643234" y="3760410"/>
            <a:ext cx="99220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</a:rPr>
              <a:t>Product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142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74130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1142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474130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4BE9B0-A68B-4B1B-9BB7-2CF708C7A7D1}"/>
              </a:ext>
            </a:extLst>
          </p:cNvPr>
          <p:cNvSpPr/>
          <p:nvPr/>
        </p:nvSpPr>
        <p:spPr>
          <a:xfrm>
            <a:off x="12618720" y="7518400"/>
            <a:ext cx="201168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42A53F-0F25-48FC-B86C-837392C90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831" y="-33740"/>
            <a:ext cx="9339244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95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14630" y="3565724"/>
            <a:ext cx="99220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</a:rPr>
              <a:t>Category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142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74130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1142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474130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4BE9B0-A68B-4B1B-9BB7-2CF708C7A7D1}"/>
              </a:ext>
            </a:extLst>
          </p:cNvPr>
          <p:cNvSpPr/>
          <p:nvPr/>
        </p:nvSpPr>
        <p:spPr>
          <a:xfrm>
            <a:off x="12618720" y="7518400"/>
            <a:ext cx="201168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2817F-ED9B-4A55-8EEE-D4C654EC0E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273"/>
          <a:stretch/>
        </p:blipFill>
        <p:spPr>
          <a:xfrm>
            <a:off x="5069840" y="1122218"/>
            <a:ext cx="9560560" cy="59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93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14630" y="3565724"/>
            <a:ext cx="99220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</a:rPr>
              <a:t>Orders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142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74130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1142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474130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4BE9B0-A68B-4B1B-9BB7-2CF708C7A7D1}"/>
              </a:ext>
            </a:extLst>
          </p:cNvPr>
          <p:cNvSpPr/>
          <p:nvPr/>
        </p:nvSpPr>
        <p:spPr>
          <a:xfrm>
            <a:off x="12618720" y="7518400"/>
            <a:ext cx="201168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2817F-ED9B-4A55-8EEE-D4C654EC0E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69840" y="0"/>
            <a:ext cx="9560560" cy="822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00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0460" y="3585826"/>
            <a:ext cx="99220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</a:rPr>
              <a:t>User Management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142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74130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1142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474130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4BE9B0-A68B-4B1B-9BB7-2CF708C7A7D1}"/>
              </a:ext>
            </a:extLst>
          </p:cNvPr>
          <p:cNvSpPr/>
          <p:nvPr/>
        </p:nvSpPr>
        <p:spPr>
          <a:xfrm>
            <a:off x="12618720" y="7518400"/>
            <a:ext cx="201168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2817F-ED9B-4A55-8EEE-D4C654EC0E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939"/>
          <a:stretch/>
        </p:blipFill>
        <p:spPr>
          <a:xfrm>
            <a:off x="5069840" y="1808018"/>
            <a:ext cx="9560560" cy="461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89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850463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Technology Stack &amp; Scalability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2197418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.NET Core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351967"/>
            <a:ext cx="423886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High performance and cross-platform compatibility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204585" y="3805714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1</a:t>
            </a:r>
            <a:endParaRPr lang="en-US" sz="2500" dirty="0"/>
          </a:p>
        </p:txBody>
      </p:sp>
      <p:sp>
        <p:nvSpPr>
          <p:cNvPr id="7" name="Text 4"/>
          <p:cNvSpPr/>
          <p:nvPr/>
        </p:nvSpPr>
        <p:spPr>
          <a:xfrm>
            <a:off x="9597628" y="24528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SQL Server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597628" y="2943225"/>
            <a:ext cx="42389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Reliable relational database management system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518797" y="3378637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2</a:t>
            </a:r>
            <a:endParaRPr lang="en-US" sz="2500" dirty="0"/>
          </a:p>
        </p:txBody>
      </p:sp>
      <p:sp>
        <p:nvSpPr>
          <p:cNvPr id="11" name="Text 7"/>
          <p:cNvSpPr/>
          <p:nvPr/>
        </p:nvSpPr>
        <p:spPr>
          <a:xfrm>
            <a:off x="10051256" y="40877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Azure Cloud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10051256" y="4578191"/>
            <a:ext cx="378535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Scalable and highly available hosting environment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331041" y="4496633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3</a:t>
            </a:r>
            <a:endParaRPr lang="en-US" sz="2500" dirty="0"/>
          </a:p>
        </p:txBody>
      </p:sp>
      <p:sp>
        <p:nvSpPr>
          <p:cNvPr id="15" name="Text 10"/>
          <p:cNvSpPr/>
          <p:nvPr/>
        </p:nvSpPr>
        <p:spPr>
          <a:xfrm>
            <a:off x="9597628" y="57228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Security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9597628" y="6213277"/>
            <a:ext cx="42389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JWT tokens, SSL encryption, and OWASP compliance</a:t>
            </a:r>
            <a:endParaRPr lang="en-US" sz="175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7518797" y="5614630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4</a:t>
            </a:r>
            <a:endParaRPr lang="en-US" sz="2500" dirty="0"/>
          </a:p>
        </p:txBody>
      </p:sp>
      <p:sp>
        <p:nvSpPr>
          <p:cNvPr id="19" name="Text 13"/>
          <p:cNvSpPr/>
          <p:nvPr/>
        </p:nvSpPr>
        <p:spPr>
          <a:xfrm>
            <a:off x="2197418" y="5314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Future Improvement</a:t>
            </a:r>
            <a:endParaRPr lang="en-US" sz="2200" dirty="0"/>
          </a:p>
        </p:txBody>
      </p:sp>
      <p:sp>
        <p:nvSpPr>
          <p:cNvPr id="20" name="Text 14"/>
          <p:cNvSpPr/>
          <p:nvPr/>
        </p:nvSpPr>
        <p:spPr>
          <a:xfrm>
            <a:off x="793790" y="5804535"/>
            <a:ext cx="423886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Mobile app and AI-powered recommendations in development</a:t>
            </a:r>
            <a:endParaRPr lang="en-US" sz="1750" dirty="0"/>
          </a:p>
        </p:txBody>
      </p:sp>
      <p:pic>
        <p:nvPicPr>
          <p:cNvPr id="2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22" name="Text 15"/>
          <p:cNvSpPr/>
          <p:nvPr/>
        </p:nvSpPr>
        <p:spPr>
          <a:xfrm>
            <a:off x="6204585" y="5187553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5</a:t>
            </a:r>
            <a:endParaRPr lang="en-US" sz="25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D12FE0-37F8-44DE-BFA0-E2F12E23D352}"/>
              </a:ext>
            </a:extLst>
          </p:cNvPr>
          <p:cNvSpPr/>
          <p:nvPr/>
        </p:nvSpPr>
        <p:spPr>
          <a:xfrm>
            <a:off x="12710160" y="7498080"/>
            <a:ext cx="19913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58415"/>
            <a:ext cx="99220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Website Overview: Homepage Showcase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142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Homepage features product categories, search bar, and promotional banners.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74130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User-friendly design ensures intuitive navigation for all visitors.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1142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Highlight seasonal promotions like “Summer Sale - Up to 50% Off!”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474130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Engage shoppers with new arrivals and featured collections.</a:t>
            </a: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4BE9B0-A68B-4B1B-9BB7-2CF708C7A7D1}"/>
              </a:ext>
            </a:extLst>
          </p:cNvPr>
          <p:cNvSpPr/>
          <p:nvPr/>
        </p:nvSpPr>
        <p:spPr>
          <a:xfrm>
            <a:off x="12618720" y="7518400"/>
            <a:ext cx="201168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83127"/>
            <a:ext cx="6053376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5268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Key Features: Product Catalog &amp; Details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210401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433550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34372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Product Listing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3927634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High-quality images and detailed descriptions showcase products clearly.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210401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433550"/>
          </a:solidFill>
          <a:ln/>
        </p:spPr>
      </p:sp>
      <p:sp>
        <p:nvSpPr>
          <p:cNvPr id="8" name="Text 5"/>
          <p:cNvSpPr/>
          <p:nvPr/>
        </p:nvSpPr>
        <p:spPr>
          <a:xfrm>
            <a:off x="10398681" y="34372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Filtering &amp; Sorting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98681" y="3927634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Options by price, rating, popularity, and date added enhance browsing.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469969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433550"/>
          </a:solidFill>
          <a:ln/>
        </p:spPr>
      </p:sp>
      <p:sp>
        <p:nvSpPr>
          <p:cNvPr id="11" name="Text 8"/>
          <p:cNvSpPr/>
          <p:nvPr/>
        </p:nvSpPr>
        <p:spPr>
          <a:xfrm>
            <a:off x="6507004" y="5696783"/>
            <a:ext cx="297549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Detailed Product Page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6187202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Multiple images, zoom, add-to-Cart, and add-to-Wishlist buttons.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7BB7C8-409E-4CD8-BDEF-94DEDE095A5A}"/>
              </a:ext>
            </a:extLst>
          </p:cNvPr>
          <p:cNvSpPr/>
          <p:nvPr/>
        </p:nvSpPr>
        <p:spPr>
          <a:xfrm>
            <a:off x="12852400" y="7467027"/>
            <a:ext cx="1778000" cy="762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48830" y="3252966"/>
            <a:ext cx="99220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Register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142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74130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1142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474130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4BE9B0-A68B-4B1B-9BB7-2CF708C7A7D1}"/>
              </a:ext>
            </a:extLst>
          </p:cNvPr>
          <p:cNvSpPr/>
          <p:nvPr/>
        </p:nvSpPr>
        <p:spPr>
          <a:xfrm>
            <a:off x="12618720" y="7518400"/>
            <a:ext cx="201168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2817F-ED9B-4A55-8EEE-D4C654EC0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793" y="0"/>
            <a:ext cx="8833607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0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48830" y="3252966"/>
            <a:ext cx="99220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Login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142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74130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1142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474130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4BE9B0-A68B-4B1B-9BB7-2CF708C7A7D1}"/>
              </a:ext>
            </a:extLst>
          </p:cNvPr>
          <p:cNvSpPr/>
          <p:nvPr/>
        </p:nvSpPr>
        <p:spPr>
          <a:xfrm>
            <a:off x="12618720" y="7518400"/>
            <a:ext cx="201168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2817F-ED9B-4A55-8EEE-D4C654EC0E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96793" y="0"/>
            <a:ext cx="8833607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3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48830" y="3252966"/>
            <a:ext cx="99220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</a:rPr>
              <a:t>Wishlist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142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74130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1142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474130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4BE9B0-A68B-4B1B-9BB7-2CF708C7A7D1}"/>
              </a:ext>
            </a:extLst>
          </p:cNvPr>
          <p:cNvSpPr/>
          <p:nvPr/>
        </p:nvSpPr>
        <p:spPr>
          <a:xfrm>
            <a:off x="12618720" y="7518400"/>
            <a:ext cx="201168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2817F-ED9B-4A55-8EEE-D4C654EC0E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96793" y="0"/>
            <a:ext cx="8833607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26902" y="2142172"/>
            <a:ext cx="963858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Shopping Cart and Checkout Process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926902" y="319111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</p:sp>
      <p:sp>
        <p:nvSpPr>
          <p:cNvPr id="5" name="Text 2"/>
          <p:cNvSpPr/>
          <p:nvPr/>
        </p:nvSpPr>
        <p:spPr>
          <a:xfrm>
            <a:off x="1664018" y="32689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Secure Checkout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664018" y="3759398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Seamless and encrypted process for safe purchases.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369005" y="319111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</p:sp>
      <p:sp>
        <p:nvSpPr>
          <p:cNvPr id="8" name="Text 5"/>
          <p:cNvSpPr/>
          <p:nvPr/>
        </p:nvSpPr>
        <p:spPr>
          <a:xfrm>
            <a:off x="6106120" y="32689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Payment Options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106120" y="3759398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Supports Cash on Delivery, PayPal, Stripe for flexibility.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811107" y="319111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</p:sp>
      <p:sp>
        <p:nvSpPr>
          <p:cNvPr id="11" name="Text 8"/>
          <p:cNvSpPr/>
          <p:nvPr/>
        </p:nvSpPr>
        <p:spPr>
          <a:xfrm>
            <a:off x="10548223" y="32689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Easy Cart Management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548223" y="3759398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Modify quantities or remove products with a simple interface.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EE8637-1C16-4572-8F95-70D9516BC7C8}"/>
              </a:ext>
            </a:extLst>
          </p:cNvPr>
          <p:cNvSpPr/>
          <p:nvPr/>
        </p:nvSpPr>
        <p:spPr>
          <a:xfrm>
            <a:off x="12713930" y="7579360"/>
            <a:ext cx="199136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37030" y="3500219"/>
            <a:ext cx="99220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</a:rPr>
              <a:t>Cart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142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74130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1142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474130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4BE9B0-A68B-4B1B-9BB7-2CF708C7A7D1}"/>
              </a:ext>
            </a:extLst>
          </p:cNvPr>
          <p:cNvSpPr/>
          <p:nvPr/>
        </p:nvSpPr>
        <p:spPr>
          <a:xfrm>
            <a:off x="12618720" y="7518400"/>
            <a:ext cx="201168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2817F-ED9B-4A55-8EEE-D4C654EC0E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76240" y="0"/>
            <a:ext cx="9126103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53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690550" y="3672939"/>
            <a:ext cx="99220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</a:rPr>
              <a:t>Checkout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142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74130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1142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474130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4BE9B0-A68B-4B1B-9BB7-2CF708C7A7D1}"/>
              </a:ext>
            </a:extLst>
          </p:cNvPr>
          <p:cNvSpPr/>
          <p:nvPr/>
        </p:nvSpPr>
        <p:spPr>
          <a:xfrm>
            <a:off x="12618720" y="7518400"/>
            <a:ext cx="201168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2817F-ED9B-4A55-8EEE-D4C654EC0E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08334" y="1984"/>
            <a:ext cx="9222066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2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361</Words>
  <Application>Microsoft Office PowerPoint</Application>
  <PresentationFormat>Custom</PresentationFormat>
  <Paragraphs>88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Fira Sans</vt:lpstr>
      <vt:lpstr>Inconsolata Bold</vt:lpstr>
      <vt:lpstr>Arial</vt:lpstr>
      <vt:lpstr>Fira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Mohammed Amin</cp:lastModifiedBy>
  <cp:revision>8</cp:revision>
  <dcterms:created xsi:type="dcterms:W3CDTF">2025-05-17T12:16:25Z</dcterms:created>
  <dcterms:modified xsi:type="dcterms:W3CDTF">2025-05-17T12:56:09Z</dcterms:modified>
</cp:coreProperties>
</file>