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4"/>
    <p:sldMasterId id="2147483971" r:id="rId5"/>
    <p:sldMasterId id="2147483975" r:id="rId6"/>
    <p:sldMasterId id="2147483989" r:id="rId7"/>
  </p:sldMasterIdLst>
  <p:notesMasterIdLst>
    <p:notesMasterId r:id="rId30"/>
  </p:notesMasterIdLst>
  <p:handoutMasterIdLst>
    <p:handoutMasterId r:id="rId31"/>
  </p:handoutMasterIdLst>
  <p:sldIdLst>
    <p:sldId id="291" r:id="rId8"/>
    <p:sldId id="298" r:id="rId9"/>
    <p:sldId id="300" r:id="rId10"/>
    <p:sldId id="301" r:id="rId11"/>
    <p:sldId id="299" r:id="rId12"/>
    <p:sldId id="304" r:id="rId13"/>
    <p:sldId id="302" r:id="rId14"/>
    <p:sldId id="303" r:id="rId15"/>
    <p:sldId id="316" r:id="rId16"/>
    <p:sldId id="305" r:id="rId17"/>
    <p:sldId id="306" r:id="rId18"/>
    <p:sldId id="307" r:id="rId19"/>
    <p:sldId id="308" r:id="rId20"/>
    <p:sldId id="309" r:id="rId21"/>
    <p:sldId id="315" r:id="rId22"/>
    <p:sldId id="311" r:id="rId23"/>
    <p:sldId id="312" r:id="rId24"/>
    <p:sldId id="313" r:id="rId25"/>
    <p:sldId id="314" r:id="rId26"/>
    <p:sldId id="310" r:id="rId27"/>
    <p:sldId id="293" r:id="rId28"/>
    <p:sldId id="282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050D24"/>
    <a:srgbClr val="2E404D"/>
    <a:srgbClr val="050D0F"/>
    <a:srgbClr val="F8F8F8"/>
    <a:srgbClr val="070F26"/>
    <a:srgbClr val="3B486F"/>
    <a:srgbClr val="1D264D"/>
    <a:srgbClr val="3B3B3B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A378E-740E-4F66-B0CD-03B906CF30FB}" v="158" dt="2024-06-18T07:33:30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86395" autoAdjust="0"/>
  </p:normalViewPr>
  <p:slideViewPr>
    <p:cSldViewPr snapToGrid="0" snapToObjects="1">
      <p:cViewPr varScale="1">
        <p:scale>
          <a:sx n="125" d="100"/>
          <a:sy n="125" d="100"/>
        </p:scale>
        <p:origin x="1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北村 充(EI開13)" userId="879b8e15-d272-4aac-a968-cf81b167c3e8" providerId="ADAL" clId="{EB8A378E-740E-4F66-B0CD-03B906CF30FB}"/>
    <pc:docChg chg="undo custSel addSld modSld">
      <pc:chgData name="北村 充(EI開13)" userId="879b8e15-d272-4aac-a968-cf81b167c3e8" providerId="ADAL" clId="{EB8A378E-740E-4F66-B0CD-03B906CF30FB}" dt="2024-06-18T07:38:51.026" v="4280" actId="1076"/>
      <pc:docMkLst>
        <pc:docMk/>
      </pc:docMkLst>
      <pc:sldChg chg="addSp delSp modSp mod">
        <pc:chgData name="北村 充(EI開13)" userId="879b8e15-d272-4aac-a968-cf81b167c3e8" providerId="ADAL" clId="{EB8A378E-740E-4F66-B0CD-03B906CF30FB}" dt="2024-06-18T06:55:37.554" v="3492" actId="20577"/>
        <pc:sldMkLst>
          <pc:docMk/>
          <pc:sldMk cId="2508298989" sldId="299"/>
        </pc:sldMkLst>
        <pc:spChg chg="mod">
          <ac:chgData name="北村 充(EI開13)" userId="879b8e15-d272-4aac-a968-cf81b167c3e8" providerId="ADAL" clId="{EB8A378E-740E-4F66-B0CD-03B906CF30FB}" dt="2024-06-18T06:55:37.554" v="3492" actId="20577"/>
          <ac:spMkLst>
            <pc:docMk/>
            <pc:sldMk cId="2508298989" sldId="299"/>
            <ac:spMk id="2" creationId="{5CABD371-2CA7-4C5E-81FA-30DBE1926E70}"/>
          </ac:spMkLst>
        </pc:spChg>
        <pc:spChg chg="del mod">
          <ac:chgData name="北村 充(EI開13)" userId="879b8e15-d272-4aac-a968-cf81b167c3e8" providerId="ADAL" clId="{EB8A378E-740E-4F66-B0CD-03B906CF30FB}" dt="2024-06-18T06:15:59.220" v="2040" actId="478"/>
          <ac:spMkLst>
            <pc:docMk/>
            <pc:sldMk cId="2508298989" sldId="299"/>
            <ac:spMk id="3" creationId="{B7E765EC-9A3D-4148-B4C5-EEEF58610543}"/>
          </ac:spMkLst>
        </pc:spChg>
        <pc:spChg chg="add del mod">
          <ac:chgData name="北村 充(EI開13)" userId="879b8e15-d272-4aac-a968-cf81b167c3e8" providerId="ADAL" clId="{EB8A378E-740E-4F66-B0CD-03B906CF30FB}" dt="2024-06-18T06:34:15.032" v="2773" actId="1076"/>
          <ac:spMkLst>
            <pc:docMk/>
            <pc:sldMk cId="2508298989" sldId="299"/>
            <ac:spMk id="5" creationId="{57AB7CA0-2D6E-B883-B20B-074C1261C57A}"/>
          </ac:spMkLst>
        </pc:spChg>
        <pc:spChg chg="add del mod">
          <ac:chgData name="北村 充(EI開13)" userId="879b8e15-d272-4aac-a968-cf81b167c3e8" providerId="ADAL" clId="{EB8A378E-740E-4F66-B0CD-03B906CF30FB}" dt="2024-06-18T06:24:08.338" v="2335" actId="478"/>
          <ac:spMkLst>
            <pc:docMk/>
            <pc:sldMk cId="2508298989" sldId="299"/>
            <ac:spMk id="7" creationId="{D85A836D-876A-F411-4287-2F29B90BF5A1}"/>
          </ac:spMkLst>
        </pc:spChg>
        <pc:spChg chg="add del mod">
          <ac:chgData name="北村 充(EI開13)" userId="879b8e15-d272-4aac-a968-cf81b167c3e8" providerId="ADAL" clId="{EB8A378E-740E-4F66-B0CD-03B906CF30FB}" dt="2024-06-18T06:26:33.627" v="2442" actId="478"/>
          <ac:spMkLst>
            <pc:docMk/>
            <pc:sldMk cId="2508298989" sldId="299"/>
            <ac:spMk id="12" creationId="{BF9C08D6-D6B0-40ED-75BF-F5B1E39296DB}"/>
          </ac:spMkLst>
        </pc:spChg>
        <pc:spChg chg="add del mod">
          <ac:chgData name="北村 充(EI開13)" userId="879b8e15-d272-4aac-a968-cf81b167c3e8" providerId="ADAL" clId="{EB8A378E-740E-4F66-B0CD-03B906CF30FB}" dt="2024-06-18T06:25:06.556" v="2396" actId="478"/>
          <ac:spMkLst>
            <pc:docMk/>
            <pc:sldMk cId="2508298989" sldId="299"/>
            <ac:spMk id="14" creationId="{CC94358B-600B-6EC2-1E76-A8B3920B387D}"/>
          </ac:spMkLst>
        </pc:spChg>
        <pc:spChg chg="add del mod">
          <ac:chgData name="北村 充(EI開13)" userId="879b8e15-d272-4aac-a968-cf81b167c3e8" providerId="ADAL" clId="{EB8A378E-740E-4F66-B0CD-03B906CF30FB}" dt="2024-06-18T06:22:49.932" v="2321" actId="478"/>
          <ac:spMkLst>
            <pc:docMk/>
            <pc:sldMk cId="2508298989" sldId="299"/>
            <ac:spMk id="17" creationId="{C7C85371-0845-8AA0-020B-B3E83F2FAA94}"/>
          </ac:spMkLst>
        </pc:spChg>
        <pc:spChg chg="add del mod">
          <ac:chgData name="北村 充(EI開13)" userId="879b8e15-d272-4aac-a968-cf81b167c3e8" providerId="ADAL" clId="{EB8A378E-740E-4F66-B0CD-03B906CF30FB}" dt="2024-06-18T06:25:06.556" v="2396" actId="478"/>
          <ac:spMkLst>
            <pc:docMk/>
            <pc:sldMk cId="2508298989" sldId="299"/>
            <ac:spMk id="19" creationId="{BE1719C9-A778-04DE-2FCF-1BAE45C1B5AB}"/>
          </ac:spMkLst>
        </pc:spChg>
        <pc:spChg chg="add mod">
          <ac:chgData name="北村 充(EI開13)" userId="879b8e15-d272-4aac-a968-cf81b167c3e8" providerId="ADAL" clId="{EB8A378E-740E-4F66-B0CD-03B906CF30FB}" dt="2024-06-18T06:22:36.837" v="2318" actId="571"/>
          <ac:spMkLst>
            <pc:docMk/>
            <pc:sldMk cId="2508298989" sldId="299"/>
            <ac:spMk id="21" creationId="{AAD25B22-D746-C99D-786E-8A9CD1D613A3}"/>
          </ac:spMkLst>
        </pc:spChg>
        <pc:spChg chg="add del mod">
          <ac:chgData name="北村 充(EI開13)" userId="879b8e15-d272-4aac-a968-cf81b167c3e8" providerId="ADAL" clId="{EB8A378E-740E-4F66-B0CD-03B906CF30FB}" dt="2024-06-18T06:23:53.217" v="2331" actId="478"/>
          <ac:spMkLst>
            <pc:docMk/>
            <pc:sldMk cId="2508298989" sldId="299"/>
            <ac:spMk id="23" creationId="{C7C5AE58-CCA1-6163-5816-7312E965265C}"/>
          </ac:spMkLst>
        </pc:spChg>
        <pc:spChg chg="add mod">
          <ac:chgData name="北村 充(EI開13)" userId="879b8e15-d272-4aac-a968-cf81b167c3e8" providerId="ADAL" clId="{EB8A378E-740E-4F66-B0CD-03B906CF30FB}" dt="2024-06-18T06:34:15.032" v="2773" actId="1076"/>
          <ac:spMkLst>
            <pc:docMk/>
            <pc:sldMk cId="2508298989" sldId="299"/>
            <ac:spMk id="25" creationId="{81E9AC7B-8202-3AE0-E19C-A2BE45A9E948}"/>
          </ac:spMkLst>
        </pc:spChg>
        <pc:spChg chg="add mod">
          <ac:chgData name="北村 充(EI開13)" userId="879b8e15-d272-4aac-a968-cf81b167c3e8" providerId="ADAL" clId="{EB8A378E-740E-4F66-B0CD-03B906CF30FB}" dt="2024-06-18T06:43:10.864" v="3158" actId="20577"/>
          <ac:spMkLst>
            <pc:docMk/>
            <pc:sldMk cId="2508298989" sldId="299"/>
            <ac:spMk id="26" creationId="{BFD98567-F104-BC45-1FCA-0C505FBFDF5E}"/>
          </ac:spMkLst>
        </pc:spChg>
        <pc:spChg chg="add mod">
          <ac:chgData name="北村 充(EI開13)" userId="879b8e15-d272-4aac-a968-cf81b167c3e8" providerId="ADAL" clId="{EB8A378E-740E-4F66-B0CD-03B906CF30FB}" dt="2024-06-18T06:34:26.949" v="2775" actId="1076"/>
          <ac:spMkLst>
            <pc:docMk/>
            <pc:sldMk cId="2508298989" sldId="299"/>
            <ac:spMk id="27" creationId="{C4CAD85D-E42A-4001-FDE8-90AEE3CE2CC3}"/>
          </ac:spMkLst>
        </pc:spChg>
        <pc:spChg chg="add mod">
          <ac:chgData name="北村 充(EI開13)" userId="879b8e15-d272-4aac-a968-cf81b167c3e8" providerId="ADAL" clId="{EB8A378E-740E-4F66-B0CD-03B906CF30FB}" dt="2024-06-18T06:25:01.703" v="2395" actId="20577"/>
          <ac:spMkLst>
            <pc:docMk/>
            <pc:sldMk cId="2508298989" sldId="299"/>
            <ac:spMk id="28" creationId="{3D2F9B72-2F92-F1E1-4B23-6A00DA312FA7}"/>
          </ac:spMkLst>
        </pc:spChg>
        <pc:spChg chg="add mod">
          <ac:chgData name="北村 充(EI開13)" userId="879b8e15-d272-4aac-a968-cf81b167c3e8" providerId="ADAL" clId="{EB8A378E-740E-4F66-B0CD-03B906CF30FB}" dt="2024-06-18T06:43:58.245" v="3186" actId="1076"/>
          <ac:spMkLst>
            <pc:docMk/>
            <pc:sldMk cId="2508298989" sldId="299"/>
            <ac:spMk id="30" creationId="{ED852499-0B07-079D-7F0E-04C804904702}"/>
          </ac:spMkLst>
        </pc:spChg>
        <pc:spChg chg="add mod">
          <ac:chgData name="北村 充(EI開13)" userId="879b8e15-d272-4aac-a968-cf81b167c3e8" providerId="ADAL" clId="{EB8A378E-740E-4F66-B0CD-03B906CF30FB}" dt="2024-06-18T06:25:45.160" v="2433" actId="1076"/>
          <ac:spMkLst>
            <pc:docMk/>
            <pc:sldMk cId="2508298989" sldId="299"/>
            <ac:spMk id="32" creationId="{C08ADCCA-3FC9-2717-EB9D-A7DB95A3820D}"/>
          </ac:spMkLst>
        </pc:spChg>
        <pc:spChg chg="add del mod">
          <ac:chgData name="北村 充(EI開13)" userId="879b8e15-d272-4aac-a968-cf81b167c3e8" providerId="ADAL" clId="{EB8A378E-740E-4F66-B0CD-03B906CF30FB}" dt="2024-06-18T06:28:23.463" v="2556" actId="478"/>
          <ac:spMkLst>
            <pc:docMk/>
            <pc:sldMk cId="2508298989" sldId="299"/>
            <ac:spMk id="46" creationId="{4A19CE89-52BC-8AFA-710A-716A42B506DF}"/>
          </ac:spMkLst>
        </pc:spChg>
        <pc:spChg chg="add mod">
          <ac:chgData name="北村 充(EI開13)" userId="879b8e15-d272-4aac-a968-cf81b167c3e8" providerId="ADAL" clId="{EB8A378E-740E-4F66-B0CD-03B906CF30FB}" dt="2024-06-18T06:34:15.032" v="2773" actId="1076"/>
          <ac:spMkLst>
            <pc:docMk/>
            <pc:sldMk cId="2508298989" sldId="299"/>
            <ac:spMk id="47" creationId="{ADBF3F8A-9474-BA9A-83CC-1B60D0EF2E52}"/>
          </ac:spMkLst>
        </pc:spChg>
        <pc:spChg chg="add mod">
          <ac:chgData name="北村 充(EI開13)" userId="879b8e15-d272-4aac-a968-cf81b167c3e8" providerId="ADAL" clId="{EB8A378E-740E-4F66-B0CD-03B906CF30FB}" dt="2024-06-18T06:53:45.131" v="3456" actId="13822"/>
          <ac:spMkLst>
            <pc:docMk/>
            <pc:sldMk cId="2508298989" sldId="299"/>
            <ac:spMk id="50" creationId="{6FA8B9DF-33B4-1565-6B41-C38126D19694}"/>
          </ac:spMkLst>
        </pc:spChg>
        <pc:spChg chg="add mod">
          <ac:chgData name="北村 充(EI開13)" userId="879b8e15-d272-4aac-a968-cf81b167c3e8" providerId="ADAL" clId="{EB8A378E-740E-4F66-B0CD-03B906CF30FB}" dt="2024-06-18T06:38:27.723" v="3050" actId="14100"/>
          <ac:spMkLst>
            <pc:docMk/>
            <pc:sldMk cId="2508298989" sldId="299"/>
            <ac:spMk id="51" creationId="{5E0BD818-AFE5-D458-66D7-59283F26A74C}"/>
          </ac:spMkLst>
        </pc:spChg>
        <pc:spChg chg="add mod">
          <ac:chgData name="北村 充(EI開13)" userId="879b8e15-d272-4aac-a968-cf81b167c3e8" providerId="ADAL" clId="{EB8A378E-740E-4F66-B0CD-03B906CF30FB}" dt="2024-06-18T06:34:15.032" v="2773" actId="1076"/>
          <ac:spMkLst>
            <pc:docMk/>
            <pc:sldMk cId="2508298989" sldId="299"/>
            <ac:spMk id="54" creationId="{FEF4E051-01A6-2EF1-ACEC-0F44C82B9E6D}"/>
          </ac:spMkLst>
        </pc:spChg>
        <pc:spChg chg="add mod">
          <ac:chgData name="北村 充(EI開13)" userId="879b8e15-d272-4aac-a968-cf81b167c3e8" providerId="ADAL" clId="{EB8A378E-740E-4F66-B0CD-03B906CF30FB}" dt="2024-06-18T06:34:18.226" v="2774" actId="1076"/>
          <ac:spMkLst>
            <pc:docMk/>
            <pc:sldMk cId="2508298989" sldId="299"/>
            <ac:spMk id="55" creationId="{9F7A08A3-04F8-4370-E3D3-C716EADF9E2B}"/>
          </ac:spMkLst>
        </pc:spChg>
        <pc:spChg chg="add mod">
          <ac:chgData name="北村 充(EI開13)" userId="879b8e15-d272-4aac-a968-cf81b167c3e8" providerId="ADAL" clId="{EB8A378E-740E-4F66-B0CD-03B906CF30FB}" dt="2024-06-18T06:34:48.554" v="2824" actId="20577"/>
          <ac:spMkLst>
            <pc:docMk/>
            <pc:sldMk cId="2508298989" sldId="299"/>
            <ac:spMk id="57" creationId="{DB3E07C9-EFAF-83B2-8AFB-AA1C5CB3170D}"/>
          </ac:spMkLst>
        </pc:spChg>
        <pc:spChg chg="add mod">
          <ac:chgData name="北村 充(EI開13)" userId="879b8e15-d272-4aac-a968-cf81b167c3e8" providerId="ADAL" clId="{EB8A378E-740E-4F66-B0CD-03B906CF30FB}" dt="2024-06-18T06:36:14.897" v="2935" actId="1076"/>
          <ac:spMkLst>
            <pc:docMk/>
            <pc:sldMk cId="2508298989" sldId="299"/>
            <ac:spMk id="62" creationId="{9E3BE3CB-95C1-A045-D165-23C4694F4018}"/>
          </ac:spMkLst>
        </pc:spChg>
        <pc:spChg chg="add mod">
          <ac:chgData name="北村 充(EI開13)" userId="879b8e15-d272-4aac-a968-cf81b167c3e8" providerId="ADAL" clId="{EB8A378E-740E-4F66-B0CD-03B906CF30FB}" dt="2024-06-18T06:51:13.636" v="3452" actId="1076"/>
          <ac:spMkLst>
            <pc:docMk/>
            <pc:sldMk cId="2508298989" sldId="299"/>
            <ac:spMk id="63" creationId="{1E53C57B-2920-B4A1-BD0E-607D0F51B2B6}"/>
          </ac:spMkLst>
        </pc:spChg>
        <pc:spChg chg="add mod">
          <ac:chgData name="北村 充(EI開13)" userId="879b8e15-d272-4aac-a968-cf81b167c3e8" providerId="ADAL" clId="{EB8A378E-740E-4F66-B0CD-03B906CF30FB}" dt="2024-06-18T06:53:45.131" v="3456" actId="13822"/>
          <ac:spMkLst>
            <pc:docMk/>
            <pc:sldMk cId="2508298989" sldId="299"/>
            <ac:spMk id="1024" creationId="{3ECD46D3-F53B-57A9-F20B-41620C66D2C1}"/>
          </ac:spMkLst>
        </pc:spChg>
        <pc:spChg chg="add mod">
          <ac:chgData name="北村 充(EI開13)" userId="879b8e15-d272-4aac-a968-cf81b167c3e8" providerId="ADAL" clId="{EB8A378E-740E-4F66-B0CD-03B906CF30FB}" dt="2024-06-18T06:42:12.547" v="3134" actId="20577"/>
          <ac:spMkLst>
            <pc:docMk/>
            <pc:sldMk cId="2508298989" sldId="299"/>
            <ac:spMk id="1025" creationId="{2B1C4A20-ECAC-BC14-5B62-711ED5806FB1}"/>
          </ac:spMkLst>
        </pc:spChg>
        <pc:spChg chg="add mod">
          <ac:chgData name="北村 充(EI開13)" userId="879b8e15-d272-4aac-a968-cf81b167c3e8" providerId="ADAL" clId="{EB8A378E-740E-4F66-B0CD-03B906CF30FB}" dt="2024-06-18T06:51:23.205" v="3453" actId="1076"/>
          <ac:spMkLst>
            <pc:docMk/>
            <pc:sldMk cId="2508298989" sldId="299"/>
            <ac:spMk id="1027" creationId="{84F0925D-715A-A16D-7BD2-399E2D7A68B8}"/>
          </ac:spMkLst>
        </pc:spChg>
        <pc:spChg chg="add mod">
          <ac:chgData name="北村 充(EI開13)" userId="879b8e15-d272-4aac-a968-cf81b167c3e8" providerId="ADAL" clId="{EB8A378E-740E-4F66-B0CD-03B906CF30FB}" dt="2024-06-18T06:51:23.205" v="3453" actId="1076"/>
          <ac:spMkLst>
            <pc:docMk/>
            <pc:sldMk cId="2508298989" sldId="299"/>
            <ac:spMk id="1030" creationId="{0E43ECCE-C5E1-580C-C946-C83BBCFD193D}"/>
          </ac:spMkLst>
        </pc:spChg>
        <pc:spChg chg="add mod">
          <ac:chgData name="北村 充(EI開13)" userId="879b8e15-d272-4aac-a968-cf81b167c3e8" providerId="ADAL" clId="{EB8A378E-740E-4F66-B0CD-03B906CF30FB}" dt="2024-06-18T06:51:23.205" v="3453" actId="1076"/>
          <ac:spMkLst>
            <pc:docMk/>
            <pc:sldMk cId="2508298989" sldId="299"/>
            <ac:spMk id="1031" creationId="{874161A1-5E00-8DE3-BFA5-8AF12E6B15BC}"/>
          </ac:spMkLst>
        </pc:spChg>
        <pc:spChg chg="add mod">
          <ac:chgData name="北村 充(EI開13)" userId="879b8e15-d272-4aac-a968-cf81b167c3e8" providerId="ADAL" clId="{EB8A378E-740E-4F66-B0CD-03B906CF30FB}" dt="2024-06-18T06:51:23.205" v="3453" actId="1076"/>
          <ac:spMkLst>
            <pc:docMk/>
            <pc:sldMk cId="2508298989" sldId="299"/>
            <ac:spMk id="1032" creationId="{01890754-1B5B-4B65-12CB-4C7F0E664F2E}"/>
          </ac:spMkLst>
        </pc:spChg>
        <pc:spChg chg="add mod">
          <ac:chgData name="北村 充(EI開13)" userId="879b8e15-d272-4aac-a968-cf81b167c3e8" providerId="ADAL" clId="{EB8A378E-740E-4F66-B0CD-03B906CF30FB}" dt="2024-06-18T06:51:25.192" v="3454" actId="1076"/>
          <ac:spMkLst>
            <pc:docMk/>
            <pc:sldMk cId="2508298989" sldId="299"/>
            <ac:spMk id="1033" creationId="{7FF3438E-4A08-F6D4-30B3-4DABB95B4979}"/>
          </ac:spMkLst>
        </pc:spChg>
        <pc:spChg chg="add mod">
          <ac:chgData name="北村 充(EI開13)" userId="879b8e15-d272-4aac-a968-cf81b167c3e8" providerId="ADAL" clId="{EB8A378E-740E-4F66-B0CD-03B906CF30FB}" dt="2024-06-18T06:49:41.519" v="3417" actId="1076"/>
          <ac:spMkLst>
            <pc:docMk/>
            <pc:sldMk cId="2508298989" sldId="299"/>
            <ac:spMk id="1036" creationId="{6A6FDF8F-D94F-207F-627D-E3153C528FF9}"/>
          </ac:spMkLst>
        </pc:spChg>
        <pc:spChg chg="add mod">
          <ac:chgData name="北村 充(EI開13)" userId="879b8e15-d272-4aac-a968-cf81b167c3e8" providerId="ADAL" clId="{EB8A378E-740E-4F66-B0CD-03B906CF30FB}" dt="2024-06-18T06:47:57.896" v="3344" actId="1076"/>
          <ac:spMkLst>
            <pc:docMk/>
            <pc:sldMk cId="2508298989" sldId="299"/>
            <ac:spMk id="1039" creationId="{0C27BC29-13BA-FC36-494B-10254C7A4E63}"/>
          </ac:spMkLst>
        </pc:spChg>
        <pc:spChg chg="add mod">
          <ac:chgData name="北村 充(EI開13)" userId="879b8e15-d272-4aac-a968-cf81b167c3e8" providerId="ADAL" clId="{EB8A378E-740E-4F66-B0CD-03B906CF30FB}" dt="2024-06-18T06:53:45.131" v="3456" actId="13822"/>
          <ac:spMkLst>
            <pc:docMk/>
            <pc:sldMk cId="2508298989" sldId="299"/>
            <ac:spMk id="1040" creationId="{534678E3-D555-B8AC-87FB-CAD8AC495F55}"/>
          </ac:spMkLst>
        </pc:spChg>
        <pc:spChg chg="add mod">
          <ac:chgData name="北村 充(EI開13)" userId="879b8e15-d272-4aac-a968-cf81b167c3e8" providerId="ADAL" clId="{EB8A378E-740E-4F66-B0CD-03B906CF30FB}" dt="2024-06-18T06:49:58.130" v="3419" actId="1076"/>
          <ac:spMkLst>
            <pc:docMk/>
            <pc:sldMk cId="2508298989" sldId="299"/>
            <ac:spMk id="1043" creationId="{2197682E-1881-AFB5-D0D8-068000F90011}"/>
          </ac:spMkLst>
        </pc:spChg>
        <pc:spChg chg="add mod">
          <ac:chgData name="北村 充(EI開13)" userId="879b8e15-d272-4aac-a968-cf81b167c3e8" providerId="ADAL" clId="{EB8A378E-740E-4F66-B0CD-03B906CF30FB}" dt="2024-06-18T06:50:45.879" v="3449" actId="1076"/>
          <ac:spMkLst>
            <pc:docMk/>
            <pc:sldMk cId="2508298989" sldId="299"/>
            <ac:spMk id="1050" creationId="{15F65098-96CE-BBC3-522A-ABBBC79AB31F}"/>
          </ac:spMkLst>
        </pc:spChg>
        <pc:spChg chg="add mod">
          <ac:chgData name="北村 充(EI開13)" userId="879b8e15-d272-4aac-a968-cf81b167c3e8" providerId="ADAL" clId="{EB8A378E-740E-4F66-B0CD-03B906CF30FB}" dt="2024-06-18T06:50:45.879" v="3449" actId="1076"/>
          <ac:spMkLst>
            <pc:docMk/>
            <pc:sldMk cId="2508298989" sldId="299"/>
            <ac:spMk id="1051" creationId="{E0CFBE1F-CDC7-0CF4-0F63-BE487C3C870D}"/>
          </ac:spMkLst>
        </pc:spChg>
        <pc:picChg chg="add del mod">
          <ac:chgData name="北村 充(EI開13)" userId="879b8e15-d272-4aac-a968-cf81b167c3e8" providerId="ADAL" clId="{EB8A378E-740E-4F66-B0CD-03B906CF30FB}" dt="2024-06-18T06:34:15.032" v="2773" actId="1076"/>
          <ac:picMkLst>
            <pc:docMk/>
            <pc:sldMk cId="2508298989" sldId="299"/>
            <ac:picMk id="4" creationId="{B76DAE9B-E5F0-A09C-BE3E-0293B80ADB11}"/>
          </ac:picMkLst>
        </pc:picChg>
        <pc:picChg chg="add del mod">
          <ac:chgData name="北村 充(EI開13)" userId="879b8e15-d272-4aac-a968-cf81b167c3e8" providerId="ADAL" clId="{EB8A378E-740E-4F66-B0CD-03B906CF30FB}" dt="2024-06-18T06:34:15.032" v="2773" actId="1076"/>
          <ac:picMkLst>
            <pc:docMk/>
            <pc:sldMk cId="2508298989" sldId="299"/>
            <ac:picMk id="6" creationId="{7EAEFC76-C842-ABE6-DF23-585A665EEE7F}"/>
          </ac:picMkLst>
        </pc:picChg>
        <pc:picChg chg="add del mod">
          <ac:chgData name="北村 充(EI開13)" userId="879b8e15-d272-4aac-a968-cf81b167c3e8" providerId="ADAL" clId="{EB8A378E-740E-4F66-B0CD-03B906CF30FB}" dt="2024-06-18T06:34:15.032" v="2773" actId="1076"/>
          <ac:picMkLst>
            <pc:docMk/>
            <pc:sldMk cId="2508298989" sldId="299"/>
            <ac:picMk id="13" creationId="{DED1AAF5-F08E-2C6B-2665-E69EA4833B4A}"/>
          </ac:picMkLst>
        </pc:picChg>
        <pc:picChg chg="add del mod">
          <ac:chgData name="北村 充(EI開13)" userId="879b8e15-d272-4aac-a968-cf81b167c3e8" providerId="ADAL" clId="{EB8A378E-740E-4F66-B0CD-03B906CF30FB}" dt="2024-06-18T06:23:59.722" v="2332" actId="1076"/>
          <ac:picMkLst>
            <pc:docMk/>
            <pc:sldMk cId="2508298989" sldId="299"/>
            <ac:picMk id="18" creationId="{67BB44A9-E26C-1C43-CF34-FFA260EB4116}"/>
          </ac:picMkLst>
        </pc:picChg>
        <pc:picChg chg="add mod">
          <ac:chgData name="北村 充(EI開13)" userId="879b8e15-d272-4aac-a968-cf81b167c3e8" providerId="ADAL" clId="{EB8A378E-740E-4F66-B0CD-03B906CF30FB}" dt="2024-06-18T06:22:36.837" v="2318" actId="571"/>
          <ac:picMkLst>
            <pc:docMk/>
            <pc:sldMk cId="2508298989" sldId="299"/>
            <ac:picMk id="20" creationId="{13C12762-95FD-A8BD-5FC5-57046552BB98}"/>
          </ac:picMkLst>
        </pc:picChg>
        <pc:picChg chg="add del mod">
          <ac:chgData name="北村 充(EI開13)" userId="879b8e15-d272-4aac-a968-cf81b167c3e8" providerId="ADAL" clId="{EB8A378E-740E-4F66-B0CD-03B906CF30FB}" dt="2024-06-18T06:23:53.217" v="2331" actId="478"/>
          <ac:picMkLst>
            <pc:docMk/>
            <pc:sldMk cId="2508298989" sldId="299"/>
            <ac:picMk id="22" creationId="{15CEAC3F-F7C2-D1D1-C8C4-A8371D276D4F}"/>
          </ac:picMkLst>
        </pc:picChg>
        <pc:picChg chg="add mod">
          <ac:chgData name="北村 充(EI開13)" userId="879b8e15-d272-4aac-a968-cf81b167c3e8" providerId="ADAL" clId="{EB8A378E-740E-4F66-B0CD-03B906CF30FB}" dt="2024-06-18T06:34:26.949" v="2775" actId="1076"/>
          <ac:picMkLst>
            <pc:docMk/>
            <pc:sldMk cId="2508298989" sldId="299"/>
            <ac:picMk id="24" creationId="{804B1519-BE6F-A8E8-EAAF-E493EF2B9B67}"/>
          </ac:picMkLst>
        </pc:picChg>
        <pc:picChg chg="add mod">
          <ac:chgData name="北村 充(EI開13)" userId="879b8e15-d272-4aac-a968-cf81b167c3e8" providerId="ADAL" clId="{EB8A378E-740E-4F66-B0CD-03B906CF30FB}" dt="2024-06-18T06:43:58.245" v="3186" actId="1076"/>
          <ac:picMkLst>
            <pc:docMk/>
            <pc:sldMk cId="2508298989" sldId="299"/>
            <ac:picMk id="29" creationId="{0CDC0310-3147-C186-0861-C35357BD0987}"/>
          </ac:picMkLst>
        </pc:picChg>
        <pc:picChg chg="add mod">
          <ac:chgData name="北村 充(EI開13)" userId="879b8e15-d272-4aac-a968-cf81b167c3e8" providerId="ADAL" clId="{EB8A378E-740E-4F66-B0CD-03B906CF30FB}" dt="2024-06-18T06:25:32.979" v="2416" actId="571"/>
          <ac:picMkLst>
            <pc:docMk/>
            <pc:sldMk cId="2508298989" sldId="299"/>
            <ac:picMk id="31" creationId="{354A741D-4FDB-4F12-8E56-06636249CD91}"/>
          </ac:picMkLst>
        </pc:picChg>
        <pc:picChg chg="add mod">
          <ac:chgData name="北村 充(EI開13)" userId="879b8e15-d272-4aac-a968-cf81b167c3e8" providerId="ADAL" clId="{EB8A378E-740E-4F66-B0CD-03B906CF30FB}" dt="2024-06-18T06:52:09.372" v="3455" actId="1076"/>
          <ac:picMkLst>
            <pc:docMk/>
            <pc:sldMk cId="2508298989" sldId="299"/>
            <ac:picMk id="1026" creationId="{249A5029-8E68-E168-9082-2EBA9F20E250}"/>
          </ac:picMkLst>
        </pc:picChg>
        <pc:picChg chg="add mod">
          <ac:chgData name="北村 充(EI開13)" userId="879b8e15-d272-4aac-a968-cf81b167c3e8" providerId="ADAL" clId="{EB8A378E-740E-4F66-B0CD-03B906CF30FB}" dt="2024-06-18T06:49:41.519" v="3417" actId="1076"/>
          <ac:picMkLst>
            <pc:docMk/>
            <pc:sldMk cId="2508298989" sldId="299"/>
            <ac:picMk id="1035" creationId="{FF267C58-E01A-C5E7-EFEC-671CFD80AC08}"/>
          </ac:picMkLst>
        </pc:picChg>
        <pc:cxnChg chg="add del mod">
          <ac:chgData name="北村 充(EI開13)" userId="879b8e15-d272-4aac-a968-cf81b167c3e8" providerId="ADAL" clId="{EB8A378E-740E-4F66-B0CD-03B906CF30FB}" dt="2024-06-18T06:24:02.849" v="2333" actId="478"/>
          <ac:cxnSpMkLst>
            <pc:docMk/>
            <pc:sldMk cId="2508298989" sldId="299"/>
            <ac:cxnSpMk id="9" creationId="{13C6DF4C-C1F1-A1F5-BDEA-24185C48CA50}"/>
          </ac:cxnSpMkLst>
        </pc:cxnChg>
        <pc:cxnChg chg="add del mod">
          <ac:chgData name="北村 充(EI開13)" userId="879b8e15-d272-4aac-a968-cf81b167c3e8" providerId="ADAL" clId="{EB8A378E-740E-4F66-B0CD-03B906CF30FB}" dt="2024-06-18T06:24:03.460" v="2334" actId="478"/>
          <ac:cxnSpMkLst>
            <pc:docMk/>
            <pc:sldMk cId="2508298989" sldId="299"/>
            <ac:cxnSpMk id="15" creationId="{03B55344-DF86-5BB5-DE74-161ABB5A6189}"/>
          </ac:cxnSpMkLst>
        </pc:cxnChg>
        <pc:cxnChg chg="add mod">
          <ac:chgData name="北村 充(EI開13)" userId="879b8e15-d272-4aac-a968-cf81b167c3e8" providerId="ADAL" clId="{EB8A378E-740E-4F66-B0CD-03B906CF30FB}" dt="2024-06-18T06:50:55.329" v="3450" actId="14100"/>
          <ac:cxnSpMkLst>
            <pc:docMk/>
            <pc:sldMk cId="2508298989" sldId="299"/>
            <ac:cxnSpMk id="34" creationId="{00A216D0-8384-A177-4EEE-6C8D73FF5A59}"/>
          </ac:cxnSpMkLst>
        </pc:cxnChg>
        <pc:cxnChg chg="add mod">
          <ac:chgData name="北村 充(EI開13)" userId="879b8e15-d272-4aac-a968-cf81b167c3e8" providerId="ADAL" clId="{EB8A378E-740E-4F66-B0CD-03B906CF30FB}" dt="2024-06-18T06:34:15.032" v="2773" actId="1076"/>
          <ac:cxnSpMkLst>
            <pc:docMk/>
            <pc:sldMk cId="2508298989" sldId="299"/>
            <ac:cxnSpMk id="36" creationId="{914EDBC8-E00A-E985-FF76-5BD8B80A998D}"/>
          </ac:cxnSpMkLst>
        </pc:cxnChg>
        <pc:cxnChg chg="add mod">
          <ac:chgData name="北村 充(EI開13)" userId="879b8e15-d272-4aac-a968-cf81b167c3e8" providerId="ADAL" clId="{EB8A378E-740E-4F66-B0CD-03B906CF30FB}" dt="2024-06-18T06:34:15.032" v="2773" actId="1076"/>
          <ac:cxnSpMkLst>
            <pc:docMk/>
            <pc:sldMk cId="2508298989" sldId="299"/>
            <ac:cxnSpMk id="37" creationId="{BA349012-5CBE-AAD4-4FE1-E696DD7C1C62}"/>
          </ac:cxnSpMkLst>
        </pc:cxnChg>
        <pc:cxnChg chg="add mod">
          <ac:chgData name="北村 充(EI開13)" userId="879b8e15-d272-4aac-a968-cf81b167c3e8" providerId="ADAL" clId="{EB8A378E-740E-4F66-B0CD-03B906CF30FB}" dt="2024-06-18T06:34:26.949" v="2775" actId="1076"/>
          <ac:cxnSpMkLst>
            <pc:docMk/>
            <pc:sldMk cId="2508298989" sldId="299"/>
            <ac:cxnSpMk id="38" creationId="{3229DFEA-ACBE-D0EF-99DF-B415E9271452}"/>
          </ac:cxnSpMkLst>
        </pc:cxnChg>
        <pc:cxnChg chg="add mod">
          <ac:chgData name="北村 充(EI開13)" userId="879b8e15-d272-4aac-a968-cf81b167c3e8" providerId="ADAL" clId="{EB8A378E-740E-4F66-B0CD-03B906CF30FB}" dt="2024-06-18T06:31:57.914" v="2657" actId="14100"/>
          <ac:cxnSpMkLst>
            <pc:docMk/>
            <pc:sldMk cId="2508298989" sldId="299"/>
            <ac:cxnSpMk id="39" creationId="{49E72985-CD38-A81E-49C3-895F0FC9AC93}"/>
          </ac:cxnSpMkLst>
        </pc:cxnChg>
        <pc:cxnChg chg="add mod">
          <ac:chgData name="北村 充(EI開13)" userId="879b8e15-d272-4aac-a968-cf81b167c3e8" providerId="ADAL" clId="{EB8A378E-740E-4F66-B0CD-03B906CF30FB}" dt="2024-06-18T06:43:58.245" v="3186" actId="1076"/>
          <ac:cxnSpMkLst>
            <pc:docMk/>
            <pc:sldMk cId="2508298989" sldId="299"/>
            <ac:cxnSpMk id="40" creationId="{F271166E-F6CA-3175-0F05-D7E20078705E}"/>
          </ac:cxnSpMkLst>
        </pc:cxnChg>
        <pc:cxnChg chg="add mod">
          <ac:chgData name="北村 充(EI開13)" userId="879b8e15-d272-4aac-a968-cf81b167c3e8" providerId="ADAL" clId="{EB8A378E-740E-4F66-B0CD-03B906CF30FB}" dt="2024-06-18T06:31:57.914" v="2657" actId="14100"/>
          <ac:cxnSpMkLst>
            <pc:docMk/>
            <pc:sldMk cId="2508298989" sldId="299"/>
            <ac:cxnSpMk id="41" creationId="{49FDD674-3673-EAED-B847-7F7945262816}"/>
          </ac:cxnSpMkLst>
        </pc:cxnChg>
        <pc:cxnChg chg="add mod">
          <ac:chgData name="北村 充(EI開13)" userId="879b8e15-d272-4aac-a968-cf81b167c3e8" providerId="ADAL" clId="{EB8A378E-740E-4F66-B0CD-03B906CF30FB}" dt="2024-06-18T06:34:15.032" v="2773" actId="1076"/>
          <ac:cxnSpMkLst>
            <pc:docMk/>
            <pc:sldMk cId="2508298989" sldId="299"/>
            <ac:cxnSpMk id="43" creationId="{8CB44863-764C-CCA5-BEF4-BDC0BCAA4C52}"/>
          </ac:cxnSpMkLst>
        </pc:cxnChg>
        <pc:cxnChg chg="add mod">
          <ac:chgData name="北村 充(EI開13)" userId="879b8e15-d272-4aac-a968-cf81b167c3e8" providerId="ADAL" clId="{EB8A378E-740E-4F66-B0CD-03B906CF30FB}" dt="2024-06-18T06:34:15.032" v="2773" actId="1076"/>
          <ac:cxnSpMkLst>
            <pc:docMk/>
            <pc:sldMk cId="2508298989" sldId="299"/>
            <ac:cxnSpMk id="48" creationId="{9682F06A-DA8E-492C-2F89-5480423168B3}"/>
          </ac:cxnSpMkLst>
        </pc:cxnChg>
        <pc:cxnChg chg="add del mod">
          <ac:chgData name="北村 充(EI開13)" userId="879b8e15-d272-4aac-a968-cf81b167c3e8" providerId="ADAL" clId="{EB8A378E-740E-4F66-B0CD-03B906CF30FB}" dt="2024-06-18T06:32:18.459" v="2661" actId="478"/>
          <ac:cxnSpMkLst>
            <pc:docMk/>
            <pc:sldMk cId="2508298989" sldId="299"/>
            <ac:cxnSpMk id="52" creationId="{C4E47318-9E00-9E14-C4E7-7A60C1694FF4}"/>
          </ac:cxnSpMkLst>
        </pc:cxnChg>
        <pc:cxnChg chg="add mod">
          <ac:chgData name="北村 充(EI開13)" userId="879b8e15-d272-4aac-a968-cf81b167c3e8" providerId="ADAL" clId="{EB8A378E-740E-4F66-B0CD-03B906CF30FB}" dt="2024-06-18T06:34:15.032" v="2773" actId="1076"/>
          <ac:cxnSpMkLst>
            <pc:docMk/>
            <pc:sldMk cId="2508298989" sldId="299"/>
            <ac:cxnSpMk id="53" creationId="{71C4CAEF-C001-AD8E-2C9D-58DEBDD3A8C0}"/>
          </ac:cxnSpMkLst>
        </pc:cxnChg>
        <pc:cxnChg chg="add del mod">
          <ac:chgData name="北村 充(EI開13)" userId="879b8e15-d272-4aac-a968-cf81b167c3e8" providerId="ADAL" clId="{EB8A378E-740E-4F66-B0CD-03B906CF30FB}" dt="2024-06-18T06:34:51.355" v="2825" actId="478"/>
          <ac:cxnSpMkLst>
            <pc:docMk/>
            <pc:sldMk cId="2508298989" sldId="299"/>
            <ac:cxnSpMk id="56" creationId="{FC8561EC-3D9A-F761-DFED-54B5CBF8C82C}"/>
          </ac:cxnSpMkLst>
        </pc:cxnChg>
        <pc:cxnChg chg="add mod">
          <ac:chgData name="北村 充(EI開13)" userId="879b8e15-d272-4aac-a968-cf81b167c3e8" providerId="ADAL" clId="{EB8A378E-740E-4F66-B0CD-03B906CF30FB}" dt="2024-06-18T06:34:59.759" v="2826" actId="571"/>
          <ac:cxnSpMkLst>
            <pc:docMk/>
            <pc:sldMk cId="2508298989" sldId="299"/>
            <ac:cxnSpMk id="58" creationId="{78500489-9870-B292-6CE8-5E1DFDA089DF}"/>
          </ac:cxnSpMkLst>
        </pc:cxnChg>
        <pc:cxnChg chg="add mod">
          <ac:chgData name="北村 充(EI開13)" userId="879b8e15-d272-4aac-a968-cf81b167c3e8" providerId="ADAL" clId="{EB8A378E-740E-4F66-B0CD-03B906CF30FB}" dt="2024-06-18T06:35:10.904" v="2827" actId="571"/>
          <ac:cxnSpMkLst>
            <pc:docMk/>
            <pc:sldMk cId="2508298989" sldId="299"/>
            <ac:cxnSpMk id="59" creationId="{4D5EA4CD-9790-99DB-4487-3EA5881939B0}"/>
          </ac:cxnSpMkLst>
        </pc:cxnChg>
        <pc:cxnChg chg="add mod">
          <ac:chgData name="北村 充(EI開13)" userId="879b8e15-d272-4aac-a968-cf81b167c3e8" providerId="ADAL" clId="{EB8A378E-740E-4F66-B0CD-03B906CF30FB}" dt="2024-06-18T06:51:11.634" v="3451" actId="1076"/>
          <ac:cxnSpMkLst>
            <pc:docMk/>
            <pc:sldMk cId="2508298989" sldId="299"/>
            <ac:cxnSpMk id="60" creationId="{767E4CF7-14C9-AB16-3A19-0B6C78E375C1}"/>
          </ac:cxnSpMkLst>
        </pc:cxnChg>
        <pc:cxnChg chg="add mod">
          <ac:chgData name="北村 充(EI開13)" userId="879b8e15-d272-4aac-a968-cf81b167c3e8" providerId="ADAL" clId="{EB8A378E-740E-4F66-B0CD-03B906CF30FB}" dt="2024-06-18T06:51:23.205" v="3453" actId="1076"/>
          <ac:cxnSpMkLst>
            <pc:docMk/>
            <pc:sldMk cId="2508298989" sldId="299"/>
            <ac:cxnSpMk id="1028" creationId="{3BF3F80B-2F42-E049-DB4F-B42D0CCBF435}"/>
          </ac:cxnSpMkLst>
        </pc:cxnChg>
        <pc:cxnChg chg="add mod">
          <ac:chgData name="北村 充(EI開13)" userId="879b8e15-d272-4aac-a968-cf81b167c3e8" providerId="ADAL" clId="{EB8A378E-740E-4F66-B0CD-03B906CF30FB}" dt="2024-06-18T06:51:23.205" v="3453" actId="1076"/>
          <ac:cxnSpMkLst>
            <pc:docMk/>
            <pc:sldMk cId="2508298989" sldId="299"/>
            <ac:cxnSpMk id="1029" creationId="{0A2FC8EC-2AF3-4659-ABEF-6CF4568A7A75}"/>
          </ac:cxnSpMkLst>
        </pc:cxnChg>
        <pc:cxnChg chg="add mod">
          <ac:chgData name="北村 充(EI開13)" userId="879b8e15-d272-4aac-a968-cf81b167c3e8" providerId="ADAL" clId="{EB8A378E-740E-4F66-B0CD-03B906CF30FB}" dt="2024-06-18T06:47:32.998" v="3336" actId="14100"/>
          <ac:cxnSpMkLst>
            <pc:docMk/>
            <pc:sldMk cId="2508298989" sldId="299"/>
            <ac:cxnSpMk id="1037" creationId="{74337F14-9193-795B-F1DD-ADAD67AA1D8F}"/>
          </ac:cxnSpMkLst>
        </pc:cxnChg>
        <pc:cxnChg chg="add mod">
          <ac:chgData name="北村 充(EI開13)" userId="879b8e15-d272-4aac-a968-cf81b167c3e8" providerId="ADAL" clId="{EB8A378E-740E-4F66-B0CD-03B906CF30FB}" dt="2024-06-18T06:50:19.286" v="3424" actId="1076"/>
          <ac:cxnSpMkLst>
            <pc:docMk/>
            <pc:sldMk cId="2508298989" sldId="299"/>
            <ac:cxnSpMk id="1041" creationId="{65B474A6-D4E7-F87E-8B20-DE044DA9A0A5}"/>
          </ac:cxnSpMkLst>
        </pc:cxnChg>
        <pc:cxnChg chg="add mod">
          <ac:chgData name="北村 充(EI開13)" userId="879b8e15-d272-4aac-a968-cf81b167c3e8" providerId="ADAL" clId="{EB8A378E-740E-4F66-B0CD-03B906CF30FB}" dt="2024-06-18T06:50:15.833" v="3423" actId="1076"/>
          <ac:cxnSpMkLst>
            <pc:docMk/>
            <pc:sldMk cId="2508298989" sldId="299"/>
            <ac:cxnSpMk id="1042" creationId="{9CB3F23E-F085-F157-372F-BC20D2D13359}"/>
          </ac:cxnSpMkLst>
        </pc:cxnChg>
        <pc:cxnChg chg="add del mod">
          <ac:chgData name="北村 充(EI開13)" userId="879b8e15-d272-4aac-a968-cf81b167c3e8" providerId="ADAL" clId="{EB8A378E-740E-4F66-B0CD-03B906CF30FB}" dt="2024-06-18T06:50:07.459" v="3421" actId="478"/>
          <ac:cxnSpMkLst>
            <pc:docMk/>
            <pc:sldMk cId="2508298989" sldId="299"/>
            <ac:cxnSpMk id="1048" creationId="{3EE3F1D1-ECC3-7D02-E5FB-48D5C4519896}"/>
          </ac:cxnSpMkLst>
        </pc:cxnChg>
        <pc:cxnChg chg="add mod">
          <ac:chgData name="北村 充(EI開13)" userId="879b8e15-d272-4aac-a968-cf81b167c3e8" providerId="ADAL" clId="{EB8A378E-740E-4F66-B0CD-03B906CF30FB}" dt="2024-06-18T06:50:45.879" v="3449" actId="1076"/>
          <ac:cxnSpMkLst>
            <pc:docMk/>
            <pc:sldMk cId="2508298989" sldId="299"/>
            <ac:cxnSpMk id="1049" creationId="{8DD09CE8-06D9-E5D4-5CDE-591583DE3CF7}"/>
          </ac:cxnSpMkLst>
        </pc:cxnChg>
      </pc:sldChg>
      <pc:sldChg chg="addSp modSp mod">
        <pc:chgData name="北村 充(EI開13)" userId="879b8e15-d272-4aac-a968-cf81b167c3e8" providerId="ADAL" clId="{EB8A378E-740E-4F66-B0CD-03B906CF30FB}" dt="2024-06-18T07:38:27.545" v="4259" actId="20577"/>
        <pc:sldMkLst>
          <pc:docMk/>
          <pc:sldMk cId="2100245013" sldId="300"/>
        </pc:sldMkLst>
        <pc:spChg chg="add mod">
          <ac:chgData name="北村 充(EI開13)" userId="879b8e15-d272-4aac-a968-cf81b167c3e8" providerId="ADAL" clId="{EB8A378E-740E-4F66-B0CD-03B906CF30FB}" dt="2024-06-11T03:57:20.072" v="1603" actId="571"/>
          <ac:spMkLst>
            <pc:docMk/>
            <pc:sldMk cId="2100245013" sldId="300"/>
            <ac:spMk id="3" creationId="{A23426F1-4755-4286-4483-69651EB8EE9E}"/>
          </ac:spMkLst>
        </pc:spChg>
        <pc:spChg chg="add mod">
          <ac:chgData name="北村 充(EI開13)" userId="879b8e15-d272-4aac-a968-cf81b167c3e8" providerId="ADAL" clId="{EB8A378E-740E-4F66-B0CD-03B906CF30FB}" dt="2024-06-11T03:57:58.991" v="1665" actId="14100"/>
          <ac:spMkLst>
            <pc:docMk/>
            <pc:sldMk cId="2100245013" sldId="300"/>
            <ac:spMk id="5" creationId="{2F2728CA-5759-49C6-58EE-F2AC464B1B12}"/>
          </ac:spMkLst>
        </pc:spChg>
        <pc:spChg chg="add mod">
          <ac:chgData name="北村 充(EI開13)" userId="879b8e15-d272-4aac-a968-cf81b167c3e8" providerId="ADAL" clId="{EB8A378E-740E-4F66-B0CD-03B906CF30FB}" dt="2024-06-18T07:32:57.741" v="4136" actId="14100"/>
          <ac:spMkLst>
            <pc:docMk/>
            <pc:sldMk cId="2100245013" sldId="300"/>
            <ac:spMk id="7" creationId="{55476350-92C2-0C25-FE4D-F6B69A22F575}"/>
          </ac:spMkLst>
        </pc:spChg>
        <pc:spChg chg="add mod">
          <ac:chgData name="北村 充(EI開13)" userId="879b8e15-d272-4aac-a968-cf81b167c3e8" providerId="ADAL" clId="{EB8A378E-740E-4F66-B0CD-03B906CF30FB}" dt="2024-06-18T07:33:37.917" v="4171" actId="20577"/>
          <ac:spMkLst>
            <pc:docMk/>
            <pc:sldMk cId="2100245013" sldId="300"/>
            <ac:spMk id="8" creationId="{63E2FF72-E827-B57E-1FA3-255469D2964D}"/>
          </ac:spMkLst>
        </pc:spChg>
        <pc:spChg chg="mod">
          <ac:chgData name="北村 充(EI開13)" userId="879b8e15-d272-4aac-a968-cf81b167c3e8" providerId="ADAL" clId="{EB8A378E-740E-4F66-B0CD-03B906CF30FB}" dt="2024-06-11T03:56:37.376" v="1593" actId="1076"/>
          <ac:spMkLst>
            <pc:docMk/>
            <pc:sldMk cId="2100245013" sldId="300"/>
            <ac:spMk id="20" creationId="{737110BD-8337-75AD-A94E-C94495CEEDF8}"/>
          </ac:spMkLst>
        </pc:spChg>
        <pc:spChg chg="mod">
          <ac:chgData name="北村 充(EI開13)" userId="879b8e15-d272-4aac-a968-cf81b167c3e8" providerId="ADAL" clId="{EB8A378E-740E-4F66-B0CD-03B906CF30FB}" dt="2024-06-11T03:56:37.376" v="1593" actId="1076"/>
          <ac:spMkLst>
            <pc:docMk/>
            <pc:sldMk cId="2100245013" sldId="300"/>
            <ac:spMk id="21" creationId="{E2F19846-7B89-E4DD-D2B2-7A7CB2A5F858}"/>
          </ac:spMkLst>
        </pc:spChg>
        <pc:spChg chg="mod">
          <ac:chgData name="北村 充(EI開13)" userId="879b8e15-d272-4aac-a968-cf81b167c3e8" providerId="ADAL" clId="{EB8A378E-740E-4F66-B0CD-03B906CF30FB}" dt="2024-06-11T03:56:37.376" v="1593" actId="1076"/>
          <ac:spMkLst>
            <pc:docMk/>
            <pc:sldMk cId="2100245013" sldId="300"/>
            <ac:spMk id="23" creationId="{251B68FC-E781-4BD4-E130-4F94EEE24CCD}"/>
          </ac:spMkLst>
        </pc:spChg>
        <pc:spChg chg="mod">
          <ac:chgData name="北村 充(EI開13)" userId="879b8e15-d272-4aac-a968-cf81b167c3e8" providerId="ADAL" clId="{EB8A378E-740E-4F66-B0CD-03B906CF30FB}" dt="2024-06-11T03:56:37.376" v="1593" actId="1076"/>
          <ac:spMkLst>
            <pc:docMk/>
            <pc:sldMk cId="2100245013" sldId="300"/>
            <ac:spMk id="25" creationId="{2D5EDA9A-1A9C-2726-498C-8E6F8A5B1026}"/>
          </ac:spMkLst>
        </pc:spChg>
        <pc:spChg chg="mod">
          <ac:chgData name="北村 充(EI開13)" userId="879b8e15-d272-4aac-a968-cf81b167c3e8" providerId="ADAL" clId="{EB8A378E-740E-4F66-B0CD-03B906CF30FB}" dt="2024-06-18T07:32:37.837" v="4097" actId="1076"/>
          <ac:spMkLst>
            <pc:docMk/>
            <pc:sldMk cId="2100245013" sldId="300"/>
            <ac:spMk id="27" creationId="{4DDD623C-B4C8-8D4A-A92F-80877E49B8FD}"/>
          </ac:spMkLst>
        </pc:spChg>
        <pc:spChg chg="mod">
          <ac:chgData name="北村 充(EI開13)" userId="879b8e15-d272-4aac-a968-cf81b167c3e8" providerId="ADAL" clId="{EB8A378E-740E-4F66-B0CD-03B906CF30FB}" dt="2024-06-11T03:56:37.376" v="1593" actId="1076"/>
          <ac:spMkLst>
            <pc:docMk/>
            <pc:sldMk cId="2100245013" sldId="300"/>
            <ac:spMk id="28" creationId="{C6BB9C89-562C-C095-FCAC-6E3BB08996FC}"/>
          </ac:spMkLst>
        </pc:spChg>
        <pc:spChg chg="mod">
          <ac:chgData name="北村 充(EI開13)" userId="879b8e15-d272-4aac-a968-cf81b167c3e8" providerId="ADAL" clId="{EB8A378E-740E-4F66-B0CD-03B906CF30FB}" dt="2024-06-11T03:56:26.960" v="1591" actId="14100"/>
          <ac:spMkLst>
            <pc:docMk/>
            <pc:sldMk cId="2100245013" sldId="300"/>
            <ac:spMk id="30" creationId="{D1EC8CF5-58E7-8F18-5C87-B9E1CFE530E2}"/>
          </ac:spMkLst>
        </pc:spChg>
        <pc:spChg chg="mod">
          <ac:chgData name="北村 充(EI開13)" userId="879b8e15-d272-4aac-a968-cf81b167c3e8" providerId="ADAL" clId="{EB8A378E-740E-4F66-B0CD-03B906CF30FB}" dt="2024-06-11T03:56:56.386" v="1598" actId="1076"/>
          <ac:spMkLst>
            <pc:docMk/>
            <pc:sldMk cId="2100245013" sldId="300"/>
            <ac:spMk id="35" creationId="{022E6B7C-BB9B-181C-43AA-CAFFF45F0FDD}"/>
          </ac:spMkLst>
        </pc:spChg>
        <pc:spChg chg="mod">
          <ac:chgData name="北村 充(EI開13)" userId="879b8e15-d272-4aac-a968-cf81b167c3e8" providerId="ADAL" clId="{EB8A378E-740E-4F66-B0CD-03B906CF30FB}" dt="2024-06-11T03:56:51.835" v="1597" actId="1076"/>
          <ac:spMkLst>
            <pc:docMk/>
            <pc:sldMk cId="2100245013" sldId="300"/>
            <ac:spMk id="36" creationId="{93B9860E-5289-C601-A4D0-365C77450BF6}"/>
          </ac:spMkLst>
        </pc:spChg>
        <pc:spChg chg="mod">
          <ac:chgData name="北村 充(EI開13)" userId="879b8e15-d272-4aac-a968-cf81b167c3e8" providerId="ADAL" clId="{EB8A378E-740E-4F66-B0CD-03B906CF30FB}" dt="2024-06-18T06:43:00.258" v="3142" actId="20577"/>
          <ac:spMkLst>
            <pc:docMk/>
            <pc:sldMk cId="2100245013" sldId="300"/>
            <ac:spMk id="39" creationId="{4C99AAB2-0E42-A43D-8418-7D53587A8B61}"/>
          </ac:spMkLst>
        </pc:spChg>
        <pc:spChg chg="mod">
          <ac:chgData name="北村 充(EI開13)" userId="879b8e15-d272-4aac-a968-cf81b167c3e8" providerId="ADAL" clId="{EB8A378E-740E-4F66-B0CD-03B906CF30FB}" dt="2024-06-11T03:56:56.386" v="1598" actId="1076"/>
          <ac:spMkLst>
            <pc:docMk/>
            <pc:sldMk cId="2100245013" sldId="300"/>
            <ac:spMk id="40" creationId="{5110597F-B9AA-EF62-B6E9-753DFB245326}"/>
          </ac:spMkLst>
        </pc:spChg>
        <pc:spChg chg="mod">
          <ac:chgData name="北村 充(EI開13)" userId="879b8e15-d272-4aac-a968-cf81b167c3e8" providerId="ADAL" clId="{EB8A378E-740E-4F66-B0CD-03B906CF30FB}" dt="2024-06-11T03:56:59.912" v="1599" actId="14100"/>
          <ac:spMkLst>
            <pc:docMk/>
            <pc:sldMk cId="2100245013" sldId="300"/>
            <ac:spMk id="42" creationId="{5255E04D-A85D-BCA9-0D9D-F532D393D906}"/>
          </ac:spMkLst>
        </pc:spChg>
        <pc:spChg chg="mod">
          <ac:chgData name="北村 充(EI開13)" userId="879b8e15-d272-4aac-a968-cf81b167c3e8" providerId="ADAL" clId="{EB8A378E-740E-4F66-B0CD-03B906CF30FB}" dt="2024-06-11T03:56:31.459" v="1592" actId="1076"/>
          <ac:spMkLst>
            <pc:docMk/>
            <pc:sldMk cId="2100245013" sldId="300"/>
            <ac:spMk id="48" creationId="{18A9248C-AF1A-62E6-F281-7AB58E6FD074}"/>
          </ac:spMkLst>
        </pc:spChg>
        <pc:spChg chg="mod">
          <ac:chgData name="北村 充(EI開13)" userId="879b8e15-d272-4aac-a968-cf81b167c3e8" providerId="ADAL" clId="{EB8A378E-740E-4F66-B0CD-03B906CF30FB}" dt="2024-06-18T07:33:21.267" v="4138" actId="1076"/>
          <ac:spMkLst>
            <pc:docMk/>
            <pc:sldMk cId="2100245013" sldId="300"/>
            <ac:spMk id="53" creationId="{4F02A770-DBE8-EA3E-C994-D9C963C8772A}"/>
          </ac:spMkLst>
        </pc:spChg>
        <pc:graphicFrameChg chg="add mod modGraphic">
          <ac:chgData name="北村 充(EI開13)" userId="879b8e15-d272-4aac-a968-cf81b167c3e8" providerId="ADAL" clId="{EB8A378E-740E-4F66-B0CD-03B906CF30FB}" dt="2024-06-18T07:38:27.545" v="4259" actId="20577"/>
          <ac:graphicFrameMkLst>
            <pc:docMk/>
            <pc:sldMk cId="2100245013" sldId="300"/>
            <ac:graphicFrameMk id="6" creationId="{B6F8A82E-4285-4C6B-9D65-8484416F82FB}"/>
          </ac:graphicFrameMkLst>
        </pc:graphicFrameChg>
        <pc:graphicFrameChg chg="modGraphic">
          <ac:chgData name="北村 充(EI開13)" userId="879b8e15-d272-4aac-a968-cf81b167c3e8" providerId="ADAL" clId="{EB8A378E-740E-4F66-B0CD-03B906CF30FB}" dt="2024-06-18T06:43:03.764" v="3150" actId="20577"/>
          <ac:graphicFrameMkLst>
            <pc:docMk/>
            <pc:sldMk cId="2100245013" sldId="300"/>
            <ac:graphicFrameMk id="52" creationId="{DCE66C08-0792-8893-0ECB-CEBA21ACD707}"/>
          </ac:graphicFrameMkLst>
        </pc:graphicFrameChg>
        <pc:picChg chg="add mod">
          <ac:chgData name="北村 充(EI開13)" userId="879b8e15-d272-4aac-a968-cf81b167c3e8" providerId="ADAL" clId="{EB8A378E-740E-4F66-B0CD-03B906CF30FB}" dt="2024-06-11T03:57:20.072" v="1603" actId="571"/>
          <ac:picMkLst>
            <pc:docMk/>
            <pc:sldMk cId="2100245013" sldId="300"/>
            <ac:picMk id="4" creationId="{F55CA163-ED55-4A49-E60B-838B43311099}"/>
          </ac:picMkLst>
        </pc:picChg>
        <pc:picChg chg="mod">
          <ac:chgData name="北村 充(EI開13)" userId="879b8e15-d272-4aac-a968-cf81b167c3e8" providerId="ADAL" clId="{EB8A378E-740E-4F66-B0CD-03B906CF30FB}" dt="2024-06-11T03:56:37.376" v="1593" actId="1076"/>
          <ac:picMkLst>
            <pc:docMk/>
            <pc:sldMk cId="2100245013" sldId="300"/>
            <ac:picMk id="22" creationId="{C37C723B-71A5-E668-ABAF-22C2A7C2F747}"/>
          </ac:picMkLst>
        </pc:picChg>
        <pc:picChg chg="mod">
          <ac:chgData name="北村 充(EI開13)" userId="879b8e15-d272-4aac-a968-cf81b167c3e8" providerId="ADAL" clId="{EB8A378E-740E-4F66-B0CD-03B906CF30FB}" dt="2024-06-11T03:56:37.376" v="1593" actId="1076"/>
          <ac:picMkLst>
            <pc:docMk/>
            <pc:sldMk cId="2100245013" sldId="300"/>
            <ac:picMk id="24" creationId="{217EA3B8-1BE3-0C8C-0E4C-4842AFB755BF}"/>
          </ac:picMkLst>
        </pc:picChg>
        <pc:picChg chg="mod">
          <ac:chgData name="北村 充(EI開13)" userId="879b8e15-d272-4aac-a968-cf81b167c3e8" providerId="ADAL" clId="{EB8A378E-740E-4F66-B0CD-03B906CF30FB}" dt="2024-06-11T03:57:13.932" v="1602" actId="1076"/>
          <ac:picMkLst>
            <pc:docMk/>
            <pc:sldMk cId="2100245013" sldId="300"/>
            <ac:picMk id="26" creationId="{FA9B87AD-33FD-5635-4BA0-0A5F1935AEBC}"/>
          </ac:picMkLst>
        </pc:picChg>
        <pc:picChg chg="mod">
          <ac:chgData name="北村 充(EI開13)" userId="879b8e15-d272-4aac-a968-cf81b167c3e8" providerId="ADAL" clId="{EB8A378E-740E-4F66-B0CD-03B906CF30FB}" dt="2024-06-11T03:56:56.386" v="1598" actId="1076"/>
          <ac:picMkLst>
            <pc:docMk/>
            <pc:sldMk cId="2100245013" sldId="300"/>
            <ac:picMk id="37" creationId="{16354DA3-571A-E6F3-0D89-56E9FC6257B4}"/>
          </ac:picMkLst>
        </pc:picChg>
        <pc:picChg chg="mod">
          <ac:chgData name="北村 充(EI開13)" userId="879b8e15-d272-4aac-a968-cf81b167c3e8" providerId="ADAL" clId="{EB8A378E-740E-4F66-B0CD-03B906CF30FB}" dt="2024-06-11T03:56:56.386" v="1598" actId="1076"/>
          <ac:picMkLst>
            <pc:docMk/>
            <pc:sldMk cId="2100245013" sldId="300"/>
            <ac:picMk id="38" creationId="{30D33662-CD0C-8928-FF78-FA8F39ED3A72}"/>
          </ac:picMkLst>
        </pc:picChg>
      </pc:sldChg>
      <pc:sldChg chg="modSp mod">
        <pc:chgData name="北村 充(EI開13)" userId="879b8e15-d272-4aac-a968-cf81b167c3e8" providerId="ADAL" clId="{EB8A378E-740E-4F66-B0CD-03B906CF30FB}" dt="2024-06-18T06:13:31.257" v="2037" actId="20577"/>
        <pc:sldMkLst>
          <pc:docMk/>
          <pc:sldMk cId="1664579665" sldId="301"/>
        </pc:sldMkLst>
        <pc:graphicFrameChg chg="mod modGraphic">
          <ac:chgData name="北村 充(EI開13)" userId="879b8e15-d272-4aac-a968-cf81b167c3e8" providerId="ADAL" clId="{EB8A378E-740E-4F66-B0CD-03B906CF30FB}" dt="2024-06-18T06:13:31.257" v="2037" actId="20577"/>
          <ac:graphicFrameMkLst>
            <pc:docMk/>
            <pc:sldMk cId="1664579665" sldId="301"/>
            <ac:graphicFrameMk id="3" creationId="{A4CEB07A-61B9-73F0-0894-0285622E0DB7}"/>
          </ac:graphicFrameMkLst>
        </pc:graphicFrameChg>
      </pc:sldChg>
      <pc:sldChg chg="addSp delSp modSp new mod">
        <pc:chgData name="北村 充(EI開13)" userId="879b8e15-d272-4aac-a968-cf81b167c3e8" providerId="ADAL" clId="{EB8A378E-740E-4F66-B0CD-03B906CF30FB}" dt="2024-06-18T07:22:58.433" v="4094" actId="20577"/>
        <pc:sldMkLst>
          <pc:docMk/>
          <pc:sldMk cId="3808107287" sldId="302"/>
        </pc:sldMkLst>
        <pc:spChg chg="mod">
          <ac:chgData name="北村 充(EI開13)" userId="879b8e15-d272-4aac-a968-cf81b167c3e8" providerId="ADAL" clId="{EB8A378E-740E-4F66-B0CD-03B906CF30FB}" dt="2024-06-18T07:00:01.332" v="3630" actId="20577"/>
          <ac:spMkLst>
            <pc:docMk/>
            <pc:sldMk cId="3808107287" sldId="302"/>
            <ac:spMk id="2" creationId="{8530E0B2-D573-2049-E591-DCDEC03103AF}"/>
          </ac:spMkLst>
        </pc:spChg>
        <pc:spChg chg="del">
          <ac:chgData name="北村 充(EI開13)" userId="879b8e15-d272-4aac-a968-cf81b167c3e8" providerId="ADAL" clId="{EB8A378E-740E-4F66-B0CD-03B906CF30FB}" dt="2024-06-18T06:56:03.899" v="3493" actId="478"/>
          <ac:spMkLst>
            <pc:docMk/>
            <pc:sldMk cId="3808107287" sldId="302"/>
            <ac:spMk id="3" creationId="{C9957DF8-A457-60F9-DD5B-BBC6CDEB5DC9}"/>
          </ac:spMkLst>
        </pc:spChg>
        <pc:spChg chg="add mod">
          <ac:chgData name="北村 充(EI開13)" userId="879b8e15-d272-4aac-a968-cf81b167c3e8" providerId="ADAL" clId="{EB8A378E-740E-4F66-B0CD-03B906CF30FB}" dt="2024-06-18T07:01:11.242" v="3641" actId="20577"/>
          <ac:spMkLst>
            <pc:docMk/>
            <pc:sldMk cId="3808107287" sldId="302"/>
            <ac:spMk id="11" creationId="{F2D91FEB-D399-319F-2122-99ECC86A9C9D}"/>
          </ac:spMkLst>
        </pc:spChg>
        <pc:spChg chg="add mod">
          <ac:chgData name="北村 充(EI開13)" userId="879b8e15-d272-4aac-a968-cf81b167c3e8" providerId="ADAL" clId="{EB8A378E-740E-4F66-B0CD-03B906CF30FB}" dt="2024-06-18T07:02:10.371" v="3649" actId="164"/>
          <ac:spMkLst>
            <pc:docMk/>
            <pc:sldMk cId="3808107287" sldId="302"/>
            <ac:spMk id="12" creationId="{458CF7C9-37D4-702F-C4E3-87E1395EA218}"/>
          </ac:spMkLst>
        </pc:spChg>
        <pc:spChg chg="add">
          <ac:chgData name="北村 充(EI開13)" userId="879b8e15-d272-4aac-a968-cf81b167c3e8" providerId="ADAL" clId="{EB8A378E-740E-4F66-B0CD-03B906CF30FB}" dt="2024-06-18T06:59:30.807" v="3608"/>
          <ac:spMkLst>
            <pc:docMk/>
            <pc:sldMk cId="3808107287" sldId="302"/>
            <ac:spMk id="13" creationId="{7E27BF2E-A4D6-3607-0436-A82ED398132B}"/>
          </ac:spMkLst>
        </pc:spChg>
        <pc:spChg chg="add mod">
          <ac:chgData name="北村 充(EI開13)" userId="879b8e15-d272-4aac-a968-cf81b167c3e8" providerId="ADAL" clId="{EB8A378E-740E-4F66-B0CD-03B906CF30FB}" dt="2024-06-18T07:19:04.866" v="3962" actId="1076"/>
          <ac:spMkLst>
            <pc:docMk/>
            <pc:sldMk cId="3808107287" sldId="302"/>
            <ac:spMk id="14" creationId="{F4E33358-2738-4076-5684-B02ED3AB7693}"/>
          </ac:spMkLst>
        </pc:spChg>
        <pc:spChg chg="mod">
          <ac:chgData name="北村 充(EI開13)" userId="879b8e15-d272-4aac-a968-cf81b167c3e8" providerId="ADAL" clId="{EB8A378E-740E-4F66-B0CD-03B906CF30FB}" dt="2024-06-18T07:17:56.418" v="3931" actId="20577"/>
          <ac:spMkLst>
            <pc:docMk/>
            <pc:sldMk cId="3808107287" sldId="302"/>
            <ac:spMk id="19" creationId="{02AF0125-89A2-9D27-3FBA-D4DDC971EF64}"/>
          </ac:spMkLst>
        </pc:spChg>
        <pc:spChg chg="mod">
          <ac:chgData name="北村 充(EI開13)" userId="879b8e15-d272-4aac-a968-cf81b167c3e8" providerId="ADAL" clId="{EB8A378E-740E-4F66-B0CD-03B906CF30FB}" dt="2024-06-18T07:19:58.623" v="3976" actId="1076"/>
          <ac:spMkLst>
            <pc:docMk/>
            <pc:sldMk cId="3808107287" sldId="302"/>
            <ac:spMk id="28" creationId="{7246F7DD-79A3-7FC7-243A-6A1B11FB2D55}"/>
          </ac:spMkLst>
        </pc:spChg>
        <pc:spChg chg="mod">
          <ac:chgData name="北村 充(EI開13)" userId="879b8e15-d272-4aac-a968-cf81b167c3e8" providerId="ADAL" clId="{EB8A378E-740E-4F66-B0CD-03B906CF30FB}" dt="2024-06-18T07:21:40.180" v="4035" actId="1076"/>
          <ac:spMkLst>
            <pc:docMk/>
            <pc:sldMk cId="3808107287" sldId="302"/>
            <ac:spMk id="34" creationId="{04789BB0-6DE3-C561-6122-D8A355321AD9}"/>
          </ac:spMkLst>
        </pc:spChg>
        <pc:spChg chg="mod">
          <ac:chgData name="北村 充(EI開13)" userId="879b8e15-d272-4aac-a968-cf81b167c3e8" providerId="ADAL" clId="{EB8A378E-740E-4F66-B0CD-03B906CF30FB}" dt="2024-06-18T07:19:17.987" v="3964" actId="1076"/>
          <ac:spMkLst>
            <pc:docMk/>
            <pc:sldMk cId="3808107287" sldId="302"/>
            <ac:spMk id="40" creationId="{F82C27CB-C638-E8C7-6765-0B7C2892ABD7}"/>
          </ac:spMkLst>
        </pc:spChg>
        <pc:spChg chg="mod">
          <ac:chgData name="北村 充(EI開13)" userId="879b8e15-d272-4aac-a968-cf81b167c3e8" providerId="ADAL" clId="{EB8A378E-740E-4F66-B0CD-03B906CF30FB}" dt="2024-06-18T07:20:04.745" v="3977" actId="1076"/>
          <ac:spMkLst>
            <pc:docMk/>
            <pc:sldMk cId="3808107287" sldId="302"/>
            <ac:spMk id="46" creationId="{47AD0459-55E1-4527-B237-96CDEE0E1481}"/>
          </ac:spMkLst>
        </pc:spChg>
        <pc:spChg chg="mod">
          <ac:chgData name="北村 充(EI開13)" userId="879b8e15-d272-4aac-a968-cf81b167c3e8" providerId="ADAL" clId="{EB8A378E-740E-4F66-B0CD-03B906CF30FB}" dt="2024-06-18T07:06:34.016" v="3763" actId="571"/>
          <ac:spMkLst>
            <pc:docMk/>
            <pc:sldMk cId="3808107287" sldId="302"/>
            <ac:spMk id="50" creationId="{A4D0A834-005B-8D3C-774D-6B8131714936}"/>
          </ac:spMkLst>
        </pc:spChg>
        <pc:spChg chg="mod">
          <ac:chgData name="北村 充(EI開13)" userId="879b8e15-d272-4aac-a968-cf81b167c3e8" providerId="ADAL" clId="{EB8A378E-740E-4F66-B0CD-03B906CF30FB}" dt="2024-06-18T07:20:04.745" v="3977" actId="1076"/>
          <ac:spMkLst>
            <pc:docMk/>
            <pc:sldMk cId="3808107287" sldId="302"/>
            <ac:spMk id="55" creationId="{67301A4D-5114-0955-853C-2F1F8572F44A}"/>
          </ac:spMkLst>
        </pc:spChg>
        <pc:spChg chg="mod">
          <ac:chgData name="北村 充(EI開13)" userId="879b8e15-d272-4aac-a968-cf81b167c3e8" providerId="ADAL" clId="{EB8A378E-740E-4F66-B0CD-03B906CF30FB}" dt="2024-06-18T07:20:04.745" v="3977" actId="1076"/>
          <ac:spMkLst>
            <pc:docMk/>
            <pc:sldMk cId="3808107287" sldId="302"/>
            <ac:spMk id="59" creationId="{0C89CF5A-1AF6-F785-8604-C21C7C4E759F}"/>
          </ac:spMkLst>
        </pc:spChg>
        <pc:spChg chg="add mod">
          <ac:chgData name="北村 充(EI開13)" userId="879b8e15-d272-4aac-a968-cf81b167c3e8" providerId="ADAL" clId="{EB8A378E-740E-4F66-B0CD-03B906CF30FB}" dt="2024-06-18T07:20:04.745" v="3977" actId="1076"/>
          <ac:spMkLst>
            <pc:docMk/>
            <pc:sldMk cId="3808107287" sldId="302"/>
            <ac:spMk id="63" creationId="{6757639A-3CEA-593B-2E1A-6458807F9E08}"/>
          </ac:spMkLst>
        </pc:spChg>
        <pc:spChg chg="add mod">
          <ac:chgData name="北村 充(EI開13)" userId="879b8e15-d272-4aac-a968-cf81b167c3e8" providerId="ADAL" clId="{EB8A378E-740E-4F66-B0CD-03B906CF30FB}" dt="2024-06-18T07:09:03.547" v="3910" actId="20577"/>
          <ac:spMkLst>
            <pc:docMk/>
            <pc:sldMk cId="3808107287" sldId="302"/>
            <ac:spMk id="2048" creationId="{4491776A-A949-E6BA-33FA-78B002429597}"/>
          </ac:spMkLst>
        </pc:spChg>
        <pc:spChg chg="mod">
          <ac:chgData name="北村 充(EI開13)" userId="879b8e15-d272-4aac-a968-cf81b167c3e8" providerId="ADAL" clId="{EB8A378E-740E-4F66-B0CD-03B906CF30FB}" dt="2024-06-18T07:21:46.565" v="4036" actId="1076"/>
          <ac:spMkLst>
            <pc:docMk/>
            <pc:sldMk cId="3808107287" sldId="302"/>
            <ac:spMk id="2052" creationId="{3FACD651-6607-C3AF-C56C-417677BF1558}"/>
          </ac:spMkLst>
        </pc:spChg>
        <pc:spChg chg="mod">
          <ac:chgData name="北村 充(EI開13)" userId="879b8e15-d272-4aac-a968-cf81b167c3e8" providerId="ADAL" clId="{EB8A378E-740E-4F66-B0CD-03B906CF30FB}" dt="2024-06-18T07:21:46.565" v="4036" actId="1076"/>
          <ac:spMkLst>
            <pc:docMk/>
            <pc:sldMk cId="3808107287" sldId="302"/>
            <ac:spMk id="2059" creationId="{E9F73108-7D2F-2808-6FEE-A89FDAC1BDCC}"/>
          </ac:spMkLst>
        </pc:spChg>
        <pc:spChg chg="mod">
          <ac:chgData name="北村 充(EI開13)" userId="879b8e15-d272-4aac-a968-cf81b167c3e8" providerId="ADAL" clId="{EB8A378E-740E-4F66-B0CD-03B906CF30FB}" dt="2024-06-18T07:21:46.565" v="4036" actId="1076"/>
          <ac:spMkLst>
            <pc:docMk/>
            <pc:sldMk cId="3808107287" sldId="302"/>
            <ac:spMk id="2062" creationId="{398D8B51-13B0-8190-489F-051DE67A7AB7}"/>
          </ac:spMkLst>
        </pc:spChg>
        <pc:spChg chg="mod">
          <ac:chgData name="北村 充(EI開13)" userId="879b8e15-d272-4aac-a968-cf81b167c3e8" providerId="ADAL" clId="{EB8A378E-740E-4F66-B0CD-03B906CF30FB}" dt="2024-06-18T07:21:46.565" v="4036" actId="1076"/>
          <ac:spMkLst>
            <pc:docMk/>
            <pc:sldMk cId="3808107287" sldId="302"/>
            <ac:spMk id="2071" creationId="{0AE52304-0008-7048-9E0F-4E888D01FE8B}"/>
          </ac:spMkLst>
        </pc:spChg>
        <pc:spChg chg="mod">
          <ac:chgData name="北村 充(EI開13)" userId="879b8e15-d272-4aac-a968-cf81b167c3e8" providerId="ADAL" clId="{EB8A378E-740E-4F66-B0CD-03B906CF30FB}" dt="2024-06-18T07:21:46.565" v="4036" actId="1076"/>
          <ac:spMkLst>
            <pc:docMk/>
            <pc:sldMk cId="3808107287" sldId="302"/>
            <ac:spMk id="2074" creationId="{A772D785-FFD0-6408-7E56-477C844FBDAE}"/>
          </ac:spMkLst>
        </pc:spChg>
        <pc:spChg chg="mod">
          <ac:chgData name="北村 充(EI開13)" userId="879b8e15-d272-4aac-a968-cf81b167c3e8" providerId="ADAL" clId="{EB8A378E-740E-4F66-B0CD-03B906CF30FB}" dt="2024-06-18T07:21:46.565" v="4036" actId="1076"/>
          <ac:spMkLst>
            <pc:docMk/>
            <pc:sldMk cId="3808107287" sldId="302"/>
            <ac:spMk id="2081" creationId="{8F253DC1-D18D-4125-87BE-F337B09072B4}"/>
          </ac:spMkLst>
        </pc:spChg>
        <pc:spChg chg="add mod">
          <ac:chgData name="北村 充(EI開13)" userId="879b8e15-d272-4aac-a968-cf81b167c3e8" providerId="ADAL" clId="{EB8A378E-740E-4F66-B0CD-03B906CF30FB}" dt="2024-06-18T07:22:58.433" v="4094" actId="20577"/>
          <ac:spMkLst>
            <pc:docMk/>
            <pc:sldMk cId="3808107287" sldId="302"/>
            <ac:spMk id="2085" creationId="{F03F3027-9D31-61EB-CEDC-392B26E5E326}"/>
          </ac:spMkLst>
        </pc:spChg>
        <pc:grpChg chg="add mod">
          <ac:chgData name="北村 充(EI開13)" userId="879b8e15-d272-4aac-a968-cf81b167c3e8" providerId="ADAL" clId="{EB8A378E-740E-4F66-B0CD-03B906CF30FB}" dt="2024-06-18T07:02:10.371" v="3649" actId="164"/>
          <ac:grpSpMkLst>
            <pc:docMk/>
            <pc:sldMk cId="3808107287" sldId="302"/>
            <ac:grpSpMk id="15" creationId="{EC466E4C-27F7-076F-3175-4ABF5A24457C}"/>
          </ac:grpSpMkLst>
        </pc:grpChg>
        <pc:grpChg chg="add mod">
          <ac:chgData name="北村 充(EI開13)" userId="879b8e15-d272-4aac-a968-cf81b167c3e8" providerId="ADAL" clId="{EB8A378E-740E-4F66-B0CD-03B906CF30FB}" dt="2024-06-18T07:19:04.866" v="3962" actId="1076"/>
          <ac:grpSpMkLst>
            <pc:docMk/>
            <pc:sldMk cId="3808107287" sldId="302"/>
            <ac:grpSpMk id="16" creationId="{4C385E3F-B570-E797-4E2B-9E87C5226197}"/>
          </ac:grpSpMkLst>
        </pc:grpChg>
        <pc:grpChg chg="add mod">
          <ac:chgData name="北村 充(EI開13)" userId="879b8e15-d272-4aac-a968-cf81b167c3e8" providerId="ADAL" clId="{EB8A378E-740E-4F66-B0CD-03B906CF30FB}" dt="2024-06-18T07:02:38.402" v="3651" actId="571"/>
          <ac:grpSpMkLst>
            <pc:docMk/>
            <pc:sldMk cId="3808107287" sldId="302"/>
            <ac:grpSpMk id="17" creationId="{9753B712-9CC6-9F6F-847E-EFE728165DEB}"/>
          </ac:grpSpMkLst>
        </pc:grpChg>
        <pc:grpChg chg="add mod">
          <ac:chgData name="北村 充(EI開13)" userId="879b8e15-d272-4aac-a968-cf81b167c3e8" providerId="ADAL" clId="{EB8A378E-740E-4F66-B0CD-03B906CF30FB}" dt="2024-06-18T07:19:58.623" v="3976" actId="1076"/>
          <ac:grpSpMkLst>
            <pc:docMk/>
            <pc:sldMk cId="3808107287" sldId="302"/>
            <ac:grpSpMk id="26" creationId="{177D58AF-A92E-2EDD-24BC-AD9E3FEE75A8}"/>
          </ac:grpSpMkLst>
        </pc:grpChg>
        <pc:grpChg chg="add mod">
          <ac:chgData name="北村 充(EI開13)" userId="879b8e15-d272-4aac-a968-cf81b167c3e8" providerId="ADAL" clId="{EB8A378E-740E-4F66-B0CD-03B906CF30FB}" dt="2024-06-18T07:21:40.180" v="4035" actId="1076"/>
          <ac:grpSpMkLst>
            <pc:docMk/>
            <pc:sldMk cId="3808107287" sldId="302"/>
            <ac:grpSpMk id="32" creationId="{BF0F6B3E-E372-6EC0-182E-6FDF043C0B63}"/>
          </ac:grpSpMkLst>
        </pc:grpChg>
        <pc:grpChg chg="add mod">
          <ac:chgData name="北村 充(EI開13)" userId="879b8e15-d272-4aac-a968-cf81b167c3e8" providerId="ADAL" clId="{EB8A378E-740E-4F66-B0CD-03B906CF30FB}" dt="2024-06-18T07:19:17.987" v="3964" actId="1076"/>
          <ac:grpSpMkLst>
            <pc:docMk/>
            <pc:sldMk cId="3808107287" sldId="302"/>
            <ac:grpSpMk id="38" creationId="{0A1F2DC6-BFB6-D2F7-26E8-40D53A50D495}"/>
          </ac:grpSpMkLst>
        </pc:grpChg>
        <pc:grpChg chg="add mod">
          <ac:chgData name="北村 充(EI開13)" userId="879b8e15-d272-4aac-a968-cf81b167c3e8" providerId="ADAL" clId="{EB8A378E-740E-4F66-B0CD-03B906CF30FB}" dt="2024-06-18T07:20:04.745" v="3977" actId="1076"/>
          <ac:grpSpMkLst>
            <pc:docMk/>
            <pc:sldMk cId="3808107287" sldId="302"/>
            <ac:grpSpMk id="44" creationId="{37F1FCED-2741-AF48-35A4-74B0D4DE22E7}"/>
          </ac:grpSpMkLst>
        </pc:grpChg>
        <pc:grpChg chg="add del mod">
          <ac:chgData name="北村 充(EI開13)" userId="879b8e15-d272-4aac-a968-cf81b167c3e8" providerId="ADAL" clId="{EB8A378E-740E-4F66-B0CD-03B906CF30FB}" dt="2024-06-18T07:07:14.913" v="3779" actId="478"/>
          <ac:grpSpMkLst>
            <pc:docMk/>
            <pc:sldMk cId="3808107287" sldId="302"/>
            <ac:grpSpMk id="48" creationId="{D926B506-86C5-A426-9911-2600EC35846D}"/>
          </ac:grpSpMkLst>
        </pc:grpChg>
        <pc:grpChg chg="add mod">
          <ac:chgData name="北村 充(EI開13)" userId="879b8e15-d272-4aac-a968-cf81b167c3e8" providerId="ADAL" clId="{EB8A378E-740E-4F66-B0CD-03B906CF30FB}" dt="2024-06-18T07:20:04.745" v="3977" actId="1076"/>
          <ac:grpSpMkLst>
            <pc:docMk/>
            <pc:sldMk cId="3808107287" sldId="302"/>
            <ac:grpSpMk id="53" creationId="{5C891382-82B5-0E62-F25B-6494565E60F1}"/>
          </ac:grpSpMkLst>
        </pc:grpChg>
        <pc:grpChg chg="add mod">
          <ac:chgData name="北村 充(EI開13)" userId="879b8e15-d272-4aac-a968-cf81b167c3e8" providerId="ADAL" clId="{EB8A378E-740E-4F66-B0CD-03B906CF30FB}" dt="2024-06-18T07:20:04.745" v="3977" actId="1076"/>
          <ac:grpSpMkLst>
            <pc:docMk/>
            <pc:sldMk cId="3808107287" sldId="302"/>
            <ac:grpSpMk id="57" creationId="{4C943731-3E69-7B05-A4E3-46FC6CB5632B}"/>
          </ac:grpSpMkLst>
        </pc:grpChg>
        <pc:grpChg chg="add mod">
          <ac:chgData name="北村 充(EI開13)" userId="879b8e15-d272-4aac-a968-cf81b167c3e8" providerId="ADAL" clId="{EB8A378E-740E-4F66-B0CD-03B906CF30FB}" dt="2024-06-18T07:21:46.565" v="4036" actId="1076"/>
          <ac:grpSpMkLst>
            <pc:docMk/>
            <pc:sldMk cId="3808107287" sldId="302"/>
            <ac:grpSpMk id="2049" creationId="{43602E76-FE4D-3FAD-9385-4AA64A2C8AC3}"/>
          </ac:grpSpMkLst>
        </pc:grpChg>
        <pc:grpChg chg="add mod">
          <ac:chgData name="北村 充(EI開13)" userId="879b8e15-d272-4aac-a968-cf81b167c3e8" providerId="ADAL" clId="{EB8A378E-740E-4F66-B0CD-03B906CF30FB}" dt="2024-06-18T07:21:46.565" v="4036" actId="1076"/>
          <ac:grpSpMkLst>
            <pc:docMk/>
            <pc:sldMk cId="3808107287" sldId="302"/>
            <ac:grpSpMk id="2057" creationId="{4A4B7316-705B-6662-5484-1D5BAD7D1029}"/>
          </ac:grpSpMkLst>
        </pc:grpChg>
        <pc:grpChg chg="add mod">
          <ac:chgData name="北村 充(EI開13)" userId="879b8e15-d272-4aac-a968-cf81b167c3e8" providerId="ADAL" clId="{EB8A378E-740E-4F66-B0CD-03B906CF30FB}" dt="2024-06-18T07:21:46.565" v="4036" actId="1076"/>
          <ac:grpSpMkLst>
            <pc:docMk/>
            <pc:sldMk cId="3808107287" sldId="302"/>
            <ac:grpSpMk id="2060" creationId="{2F321069-73FB-7E25-3846-CA4735E458E8}"/>
          </ac:grpSpMkLst>
        </pc:grpChg>
        <pc:grpChg chg="add mod">
          <ac:chgData name="北村 充(EI開13)" userId="879b8e15-d272-4aac-a968-cf81b167c3e8" providerId="ADAL" clId="{EB8A378E-740E-4F66-B0CD-03B906CF30FB}" dt="2024-06-18T07:21:46.565" v="4036" actId="1076"/>
          <ac:grpSpMkLst>
            <pc:docMk/>
            <pc:sldMk cId="3808107287" sldId="302"/>
            <ac:grpSpMk id="2069" creationId="{A348012E-20E8-B228-D907-0AC51324B16F}"/>
          </ac:grpSpMkLst>
        </pc:grpChg>
        <pc:grpChg chg="add mod">
          <ac:chgData name="北村 充(EI開13)" userId="879b8e15-d272-4aac-a968-cf81b167c3e8" providerId="ADAL" clId="{EB8A378E-740E-4F66-B0CD-03B906CF30FB}" dt="2024-06-18T07:21:46.565" v="4036" actId="1076"/>
          <ac:grpSpMkLst>
            <pc:docMk/>
            <pc:sldMk cId="3808107287" sldId="302"/>
            <ac:grpSpMk id="2072" creationId="{2AF6E4FC-2FCB-E277-B810-115EEC74888E}"/>
          </ac:grpSpMkLst>
        </pc:grpChg>
        <pc:grpChg chg="add mod">
          <ac:chgData name="北村 充(EI開13)" userId="879b8e15-d272-4aac-a968-cf81b167c3e8" providerId="ADAL" clId="{EB8A378E-740E-4F66-B0CD-03B906CF30FB}" dt="2024-06-18T07:21:46.565" v="4036" actId="1076"/>
          <ac:grpSpMkLst>
            <pc:docMk/>
            <pc:sldMk cId="3808107287" sldId="302"/>
            <ac:grpSpMk id="2079" creationId="{DCA9D37C-775D-A3B6-6114-1F2FA660EF78}"/>
          </ac:grpSpMkLst>
        </pc:grpChg>
        <pc:picChg chg="add mod">
          <ac:chgData name="北村 充(EI開13)" userId="879b8e15-d272-4aac-a968-cf81b167c3e8" providerId="ADAL" clId="{EB8A378E-740E-4F66-B0CD-03B906CF30FB}" dt="2024-06-18T06:56:58.106" v="3501" actId="14100"/>
          <ac:picMkLst>
            <pc:docMk/>
            <pc:sldMk cId="3808107287" sldId="302"/>
            <ac:picMk id="4" creationId="{F8FB848A-20DC-DDE1-D9A1-BA57D55E9594}"/>
          </ac:picMkLst>
        </pc:picChg>
        <pc:picChg chg="mod">
          <ac:chgData name="北村 充(EI開13)" userId="879b8e15-d272-4aac-a968-cf81b167c3e8" providerId="ADAL" clId="{EB8A378E-740E-4F66-B0CD-03B906CF30FB}" dt="2024-06-18T07:02:38.402" v="3651" actId="571"/>
          <ac:picMkLst>
            <pc:docMk/>
            <pc:sldMk cId="3808107287" sldId="302"/>
            <ac:picMk id="18" creationId="{991E467A-43E2-5D0C-3A9A-5BD5F4EF2505}"/>
          </ac:picMkLst>
        </pc:picChg>
        <pc:picChg chg="mod">
          <ac:chgData name="北村 充(EI開13)" userId="879b8e15-d272-4aac-a968-cf81b167c3e8" providerId="ADAL" clId="{EB8A378E-740E-4F66-B0CD-03B906CF30FB}" dt="2024-06-18T07:19:58.623" v="3976" actId="1076"/>
          <ac:picMkLst>
            <pc:docMk/>
            <pc:sldMk cId="3808107287" sldId="302"/>
            <ac:picMk id="27" creationId="{BBB1B440-0ABB-6850-36BE-20B3360B440C}"/>
          </ac:picMkLst>
        </pc:picChg>
        <pc:picChg chg="mod">
          <ac:chgData name="北村 充(EI開13)" userId="879b8e15-d272-4aac-a968-cf81b167c3e8" providerId="ADAL" clId="{EB8A378E-740E-4F66-B0CD-03B906CF30FB}" dt="2024-06-18T07:21:40.180" v="4035" actId="1076"/>
          <ac:picMkLst>
            <pc:docMk/>
            <pc:sldMk cId="3808107287" sldId="302"/>
            <ac:picMk id="33" creationId="{6C783639-B779-1B1B-02C4-1A341637F4AD}"/>
          </ac:picMkLst>
        </pc:picChg>
        <pc:picChg chg="mod">
          <ac:chgData name="北村 充(EI開13)" userId="879b8e15-d272-4aac-a968-cf81b167c3e8" providerId="ADAL" clId="{EB8A378E-740E-4F66-B0CD-03B906CF30FB}" dt="2024-06-18T07:19:17.987" v="3964" actId="1076"/>
          <ac:picMkLst>
            <pc:docMk/>
            <pc:sldMk cId="3808107287" sldId="302"/>
            <ac:picMk id="39" creationId="{089B4696-0D05-6453-C793-B608D8C8BFB3}"/>
          </ac:picMkLst>
        </pc:picChg>
        <pc:picChg chg="mod">
          <ac:chgData name="北村 充(EI開13)" userId="879b8e15-d272-4aac-a968-cf81b167c3e8" providerId="ADAL" clId="{EB8A378E-740E-4F66-B0CD-03B906CF30FB}" dt="2024-06-18T07:20:04.745" v="3977" actId="1076"/>
          <ac:picMkLst>
            <pc:docMk/>
            <pc:sldMk cId="3808107287" sldId="302"/>
            <ac:picMk id="45" creationId="{C8174C04-CCEB-E341-0998-76208BEEC472}"/>
          </ac:picMkLst>
        </pc:picChg>
        <pc:picChg chg="mod">
          <ac:chgData name="北村 充(EI開13)" userId="879b8e15-d272-4aac-a968-cf81b167c3e8" providerId="ADAL" clId="{EB8A378E-740E-4F66-B0CD-03B906CF30FB}" dt="2024-06-18T07:06:34.016" v="3763" actId="571"/>
          <ac:picMkLst>
            <pc:docMk/>
            <pc:sldMk cId="3808107287" sldId="302"/>
            <ac:picMk id="49" creationId="{2BF2A4C9-103A-DB9B-2159-5A1676303082}"/>
          </ac:picMkLst>
        </pc:picChg>
        <pc:picChg chg="mod">
          <ac:chgData name="北村 充(EI開13)" userId="879b8e15-d272-4aac-a968-cf81b167c3e8" providerId="ADAL" clId="{EB8A378E-740E-4F66-B0CD-03B906CF30FB}" dt="2024-06-18T07:20:04.745" v="3977" actId="1076"/>
          <ac:picMkLst>
            <pc:docMk/>
            <pc:sldMk cId="3808107287" sldId="302"/>
            <ac:picMk id="54" creationId="{1E4E673A-AAA6-1208-DBD6-26FA2BCE0C8B}"/>
          </ac:picMkLst>
        </pc:picChg>
        <pc:picChg chg="mod">
          <ac:chgData name="北村 充(EI開13)" userId="879b8e15-d272-4aac-a968-cf81b167c3e8" providerId="ADAL" clId="{EB8A378E-740E-4F66-B0CD-03B906CF30FB}" dt="2024-06-18T07:20:04.745" v="3977" actId="1076"/>
          <ac:picMkLst>
            <pc:docMk/>
            <pc:sldMk cId="3808107287" sldId="302"/>
            <ac:picMk id="58" creationId="{B3D6F145-5A24-0DB3-4ED3-AEABF88E31BC}"/>
          </ac:picMkLst>
        </pc:picChg>
        <pc:picChg chg="add mod">
          <ac:chgData name="北村 充(EI開13)" userId="879b8e15-d272-4aac-a968-cf81b167c3e8" providerId="ADAL" clId="{EB8A378E-740E-4F66-B0CD-03B906CF30FB}" dt="2024-06-18T07:02:10.371" v="3649" actId="164"/>
          <ac:picMkLst>
            <pc:docMk/>
            <pc:sldMk cId="3808107287" sldId="302"/>
            <ac:picMk id="2050" creationId="{D0375A2B-3BE9-F89C-15C1-9F1887A248E3}"/>
          </ac:picMkLst>
        </pc:picChg>
        <pc:picChg chg="mod">
          <ac:chgData name="北村 充(EI開13)" userId="879b8e15-d272-4aac-a968-cf81b167c3e8" providerId="ADAL" clId="{EB8A378E-740E-4F66-B0CD-03B906CF30FB}" dt="2024-06-18T07:21:46.565" v="4036" actId="1076"/>
          <ac:picMkLst>
            <pc:docMk/>
            <pc:sldMk cId="3808107287" sldId="302"/>
            <ac:picMk id="2051" creationId="{011297D0-4192-C199-2380-3AC598590296}"/>
          </ac:picMkLst>
        </pc:picChg>
        <pc:picChg chg="add mod">
          <ac:chgData name="北村 充(EI開13)" userId="879b8e15-d272-4aac-a968-cf81b167c3e8" providerId="ADAL" clId="{EB8A378E-740E-4F66-B0CD-03B906CF30FB}" dt="2024-06-18T07:19:04.866" v="3962" actId="1076"/>
          <ac:picMkLst>
            <pc:docMk/>
            <pc:sldMk cId="3808107287" sldId="302"/>
            <ac:picMk id="2053" creationId="{F9DA5F4C-0E08-B321-3FF7-EA7BCEC3CD08}"/>
          </ac:picMkLst>
        </pc:picChg>
        <pc:picChg chg="mod">
          <ac:chgData name="北村 充(EI開13)" userId="879b8e15-d272-4aac-a968-cf81b167c3e8" providerId="ADAL" clId="{EB8A378E-740E-4F66-B0CD-03B906CF30FB}" dt="2024-06-18T07:21:46.565" v="4036" actId="1076"/>
          <ac:picMkLst>
            <pc:docMk/>
            <pc:sldMk cId="3808107287" sldId="302"/>
            <ac:picMk id="2058" creationId="{E07E1A83-CBEF-77E0-6CEE-DFB6ACD546A6}"/>
          </ac:picMkLst>
        </pc:picChg>
        <pc:picChg chg="mod">
          <ac:chgData name="北村 充(EI開13)" userId="879b8e15-d272-4aac-a968-cf81b167c3e8" providerId="ADAL" clId="{EB8A378E-740E-4F66-B0CD-03B906CF30FB}" dt="2024-06-18T07:21:46.565" v="4036" actId="1076"/>
          <ac:picMkLst>
            <pc:docMk/>
            <pc:sldMk cId="3808107287" sldId="302"/>
            <ac:picMk id="2061" creationId="{03B1F812-5895-7EC6-F759-6EF7A0EBD522}"/>
          </ac:picMkLst>
        </pc:picChg>
        <pc:picChg chg="mod">
          <ac:chgData name="北村 充(EI開13)" userId="879b8e15-d272-4aac-a968-cf81b167c3e8" providerId="ADAL" clId="{EB8A378E-740E-4F66-B0CD-03B906CF30FB}" dt="2024-06-18T07:21:46.565" v="4036" actId="1076"/>
          <ac:picMkLst>
            <pc:docMk/>
            <pc:sldMk cId="3808107287" sldId="302"/>
            <ac:picMk id="2070" creationId="{81BDCD12-3791-05C1-025C-59720109A858}"/>
          </ac:picMkLst>
        </pc:picChg>
        <pc:picChg chg="mod">
          <ac:chgData name="北村 充(EI開13)" userId="879b8e15-d272-4aac-a968-cf81b167c3e8" providerId="ADAL" clId="{EB8A378E-740E-4F66-B0CD-03B906CF30FB}" dt="2024-06-18T07:21:46.565" v="4036" actId="1076"/>
          <ac:picMkLst>
            <pc:docMk/>
            <pc:sldMk cId="3808107287" sldId="302"/>
            <ac:picMk id="2073" creationId="{B0F8ACEF-D0D7-60D8-97C1-9B7A68052156}"/>
          </ac:picMkLst>
        </pc:picChg>
        <pc:picChg chg="mod">
          <ac:chgData name="北村 充(EI開13)" userId="879b8e15-d272-4aac-a968-cf81b167c3e8" providerId="ADAL" clId="{EB8A378E-740E-4F66-B0CD-03B906CF30FB}" dt="2024-06-18T07:21:46.565" v="4036" actId="1076"/>
          <ac:picMkLst>
            <pc:docMk/>
            <pc:sldMk cId="3808107287" sldId="302"/>
            <ac:picMk id="2080" creationId="{F4BA60EB-EDDD-68E9-C02D-0F6BAE731C8C}"/>
          </ac:picMkLst>
        </pc:picChg>
        <pc:cxnChg chg="add del mod">
          <ac:chgData name="北村 充(EI開13)" userId="879b8e15-d272-4aac-a968-cf81b167c3e8" providerId="ADAL" clId="{EB8A378E-740E-4F66-B0CD-03B906CF30FB}" dt="2024-06-18T06:57:14.876" v="3506" actId="11529"/>
          <ac:cxnSpMkLst>
            <pc:docMk/>
            <pc:sldMk cId="3808107287" sldId="302"/>
            <ac:cxnSpMk id="6" creationId="{3FA93F71-7CBF-970C-5512-5BF68C005A41}"/>
          </ac:cxnSpMkLst>
        </pc:cxnChg>
        <pc:cxnChg chg="add mod">
          <ac:chgData name="北村 充(EI開13)" userId="879b8e15-d272-4aac-a968-cf81b167c3e8" providerId="ADAL" clId="{EB8A378E-740E-4F66-B0CD-03B906CF30FB}" dt="2024-06-18T06:57:22.080" v="3508" actId="14100"/>
          <ac:cxnSpMkLst>
            <pc:docMk/>
            <pc:sldMk cId="3808107287" sldId="302"/>
            <ac:cxnSpMk id="9" creationId="{F6B4092F-714D-8127-5093-21704B47B40A}"/>
          </ac:cxnSpMkLst>
        </pc:cxnChg>
        <pc:cxnChg chg="add mod">
          <ac:chgData name="北村 充(EI開13)" userId="879b8e15-d272-4aac-a968-cf81b167c3e8" providerId="ADAL" clId="{EB8A378E-740E-4F66-B0CD-03B906CF30FB}" dt="2024-06-18T07:02:44.693" v="3654" actId="14100"/>
          <ac:cxnSpMkLst>
            <pc:docMk/>
            <pc:sldMk cId="3808107287" sldId="302"/>
            <ac:cxnSpMk id="20" creationId="{147FFE4D-9ABD-9136-F517-6FA544814991}"/>
          </ac:cxnSpMkLst>
        </pc:cxnChg>
        <pc:cxnChg chg="add mod">
          <ac:chgData name="北村 充(EI開13)" userId="879b8e15-d272-4aac-a968-cf81b167c3e8" providerId="ADAL" clId="{EB8A378E-740E-4F66-B0CD-03B906CF30FB}" dt="2024-06-18T07:19:04.866" v="3962" actId="1076"/>
          <ac:cxnSpMkLst>
            <pc:docMk/>
            <pc:sldMk cId="3808107287" sldId="302"/>
            <ac:cxnSpMk id="23" creationId="{BE75BE9E-1C06-DD2B-606A-C231DCBFE687}"/>
          </ac:cxnSpMkLst>
        </pc:cxnChg>
        <pc:cxnChg chg="add mod">
          <ac:chgData name="北村 充(EI開13)" userId="879b8e15-d272-4aac-a968-cf81b167c3e8" providerId="ADAL" clId="{EB8A378E-740E-4F66-B0CD-03B906CF30FB}" dt="2024-06-18T07:19:58.623" v="3976" actId="1076"/>
          <ac:cxnSpMkLst>
            <pc:docMk/>
            <pc:sldMk cId="3808107287" sldId="302"/>
            <ac:cxnSpMk id="29" creationId="{993E3F77-F7E1-2792-162F-C41EDCA84265}"/>
          </ac:cxnSpMkLst>
        </pc:cxnChg>
        <pc:cxnChg chg="add mod">
          <ac:chgData name="北村 充(EI開13)" userId="879b8e15-d272-4aac-a968-cf81b167c3e8" providerId="ADAL" clId="{EB8A378E-740E-4F66-B0CD-03B906CF30FB}" dt="2024-06-18T07:21:40.180" v="4035" actId="1076"/>
          <ac:cxnSpMkLst>
            <pc:docMk/>
            <pc:sldMk cId="3808107287" sldId="302"/>
            <ac:cxnSpMk id="35" creationId="{465CD98F-2A3C-546D-1A03-48F0004ECD7B}"/>
          </ac:cxnSpMkLst>
        </pc:cxnChg>
        <pc:cxnChg chg="add mod">
          <ac:chgData name="北村 充(EI開13)" userId="879b8e15-d272-4aac-a968-cf81b167c3e8" providerId="ADAL" clId="{EB8A378E-740E-4F66-B0CD-03B906CF30FB}" dt="2024-06-18T07:21:40.180" v="4035" actId="1076"/>
          <ac:cxnSpMkLst>
            <pc:docMk/>
            <pc:sldMk cId="3808107287" sldId="302"/>
            <ac:cxnSpMk id="41" creationId="{73A4C5FA-2ECF-D184-3E6B-48B8677AED7B}"/>
          </ac:cxnSpMkLst>
        </pc:cxnChg>
        <pc:cxnChg chg="add mod">
          <ac:chgData name="北村 充(EI開13)" userId="879b8e15-d272-4aac-a968-cf81b167c3e8" providerId="ADAL" clId="{EB8A378E-740E-4F66-B0CD-03B906CF30FB}" dt="2024-06-18T07:20:04.745" v="3977" actId="1076"/>
          <ac:cxnSpMkLst>
            <pc:docMk/>
            <pc:sldMk cId="3808107287" sldId="302"/>
            <ac:cxnSpMk id="47" creationId="{712EF793-F9A8-EBF6-AC1C-ACFF21476A52}"/>
          </ac:cxnSpMkLst>
        </pc:cxnChg>
        <pc:cxnChg chg="add mod">
          <ac:chgData name="北村 充(EI開13)" userId="879b8e15-d272-4aac-a968-cf81b167c3e8" providerId="ADAL" clId="{EB8A378E-740E-4F66-B0CD-03B906CF30FB}" dt="2024-06-18T07:20:04.745" v="3977" actId="1076"/>
          <ac:cxnSpMkLst>
            <pc:docMk/>
            <pc:sldMk cId="3808107287" sldId="302"/>
            <ac:cxnSpMk id="51" creationId="{CF6517E4-D9F5-92F4-03FF-7D5B32C154D5}"/>
          </ac:cxnSpMkLst>
        </pc:cxnChg>
        <pc:cxnChg chg="add mod">
          <ac:chgData name="北村 充(EI開13)" userId="879b8e15-d272-4aac-a968-cf81b167c3e8" providerId="ADAL" clId="{EB8A378E-740E-4F66-B0CD-03B906CF30FB}" dt="2024-06-18T07:20:04.745" v="3977" actId="1076"/>
          <ac:cxnSpMkLst>
            <pc:docMk/>
            <pc:sldMk cId="3808107287" sldId="302"/>
            <ac:cxnSpMk id="60" creationId="{185AAA86-88DB-6A43-74E1-118C78C0BD03}"/>
          </ac:cxnSpMkLst>
        </pc:cxnChg>
        <pc:cxnChg chg="add mod">
          <ac:chgData name="北村 充(EI開13)" userId="879b8e15-d272-4aac-a968-cf81b167c3e8" providerId="ADAL" clId="{EB8A378E-740E-4F66-B0CD-03B906CF30FB}" dt="2024-06-18T07:21:46.565" v="4036" actId="1076"/>
          <ac:cxnSpMkLst>
            <pc:docMk/>
            <pc:sldMk cId="3808107287" sldId="302"/>
            <ac:cxnSpMk id="2054" creationId="{8792E6C3-A3CD-20FA-4C2D-AD0CE75A029C}"/>
          </ac:cxnSpMkLst>
        </pc:cxnChg>
        <pc:cxnChg chg="add mod">
          <ac:chgData name="北村 充(EI開13)" userId="879b8e15-d272-4aac-a968-cf81b167c3e8" providerId="ADAL" clId="{EB8A378E-740E-4F66-B0CD-03B906CF30FB}" dt="2024-06-18T07:21:46.565" v="4036" actId="1076"/>
          <ac:cxnSpMkLst>
            <pc:docMk/>
            <pc:sldMk cId="3808107287" sldId="302"/>
            <ac:cxnSpMk id="2063" creationId="{9701A899-C744-CB16-ED0F-173C50226AD9}"/>
          </ac:cxnSpMkLst>
        </pc:cxnChg>
        <pc:cxnChg chg="add mod">
          <ac:chgData name="北村 充(EI開13)" userId="879b8e15-d272-4aac-a968-cf81b167c3e8" providerId="ADAL" clId="{EB8A378E-740E-4F66-B0CD-03B906CF30FB}" dt="2024-06-18T07:21:46.565" v="4036" actId="1076"/>
          <ac:cxnSpMkLst>
            <pc:docMk/>
            <pc:sldMk cId="3808107287" sldId="302"/>
            <ac:cxnSpMk id="2066" creationId="{D531160B-F0F4-86E5-FE31-69A71B97796E}"/>
          </ac:cxnSpMkLst>
        </pc:cxnChg>
        <pc:cxnChg chg="add mod">
          <ac:chgData name="北村 充(EI開13)" userId="879b8e15-d272-4aac-a968-cf81b167c3e8" providerId="ADAL" clId="{EB8A378E-740E-4F66-B0CD-03B906CF30FB}" dt="2024-06-18T07:21:46.565" v="4036" actId="1076"/>
          <ac:cxnSpMkLst>
            <pc:docMk/>
            <pc:sldMk cId="3808107287" sldId="302"/>
            <ac:cxnSpMk id="2075" creationId="{0A4435D0-FC94-443B-C4A7-A291E09B1828}"/>
          </ac:cxnSpMkLst>
        </pc:cxnChg>
        <pc:cxnChg chg="add mod">
          <ac:chgData name="北村 充(EI開13)" userId="879b8e15-d272-4aac-a968-cf81b167c3e8" providerId="ADAL" clId="{EB8A378E-740E-4F66-B0CD-03B906CF30FB}" dt="2024-06-18T07:21:46.565" v="4036" actId="1076"/>
          <ac:cxnSpMkLst>
            <pc:docMk/>
            <pc:sldMk cId="3808107287" sldId="302"/>
            <ac:cxnSpMk id="2076" creationId="{574D824B-7880-4044-AA4F-8CA1A3D2F357}"/>
          </ac:cxnSpMkLst>
        </pc:cxnChg>
        <pc:cxnChg chg="add mod">
          <ac:chgData name="北村 充(EI開13)" userId="879b8e15-d272-4aac-a968-cf81b167c3e8" providerId="ADAL" clId="{EB8A378E-740E-4F66-B0CD-03B906CF30FB}" dt="2024-06-18T07:21:46.565" v="4036" actId="1076"/>
          <ac:cxnSpMkLst>
            <pc:docMk/>
            <pc:sldMk cId="3808107287" sldId="302"/>
            <ac:cxnSpMk id="2082" creationId="{9CA9D612-BF30-BF57-D86D-6461A6C8E226}"/>
          </ac:cxnSpMkLst>
        </pc:cxnChg>
      </pc:sldChg>
      <pc:sldChg chg="addSp modSp new mod">
        <pc:chgData name="北村 充(EI開13)" userId="879b8e15-d272-4aac-a968-cf81b167c3e8" providerId="ADAL" clId="{EB8A378E-740E-4F66-B0CD-03B906CF30FB}" dt="2024-06-18T07:38:51.026" v="4280" actId="1076"/>
        <pc:sldMkLst>
          <pc:docMk/>
          <pc:sldMk cId="499123771" sldId="303"/>
        </pc:sldMkLst>
        <pc:spChg chg="mod">
          <ac:chgData name="北村 充(EI開13)" userId="879b8e15-d272-4aac-a968-cf81b167c3e8" providerId="ADAL" clId="{EB8A378E-740E-4F66-B0CD-03B906CF30FB}" dt="2024-06-18T07:38:44.884" v="4278" actId="20577"/>
          <ac:spMkLst>
            <pc:docMk/>
            <pc:sldMk cId="499123771" sldId="303"/>
            <ac:spMk id="2" creationId="{48B37149-691F-D279-85EC-6E3227871AC2}"/>
          </ac:spMkLst>
        </pc:spChg>
        <pc:picChg chg="add mod">
          <ac:chgData name="北村 充(EI開13)" userId="879b8e15-d272-4aac-a968-cf81b167c3e8" providerId="ADAL" clId="{EB8A378E-740E-4F66-B0CD-03B906CF30FB}" dt="2024-06-18T07:38:51.026" v="4280" actId="1076"/>
          <ac:picMkLst>
            <pc:docMk/>
            <pc:sldMk cId="499123771" sldId="303"/>
            <ac:picMk id="4" creationId="{A905BA0E-12C8-3323-1E6E-B0AD26DCF95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+mn-ea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DCB57-7B26-864A-85AB-1FE6E8A71097}" type="datetimeFigureOut">
              <a:rPr kumimoji="1" lang="ja-JP" altLang="en-US" smtClean="0">
                <a:latin typeface="+mn-ea"/>
              </a:rPr>
              <a:t>2024/11/27</a:t>
            </a:fld>
            <a:endParaRPr kumimoji="1" lang="ja-JP" altLang="en-US">
              <a:latin typeface="+mn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B73B-8F91-6845-8B45-1448A7A46D6E}" type="slidenum">
              <a:rPr kumimoji="1" lang="ja-JP" altLang="en-US" smtClean="0">
                <a:latin typeface="+mn-ea"/>
              </a:rPr>
              <a:t>‹#›</a:t>
            </a:fld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085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3887785"/>
            <a:ext cx="5486400" cy="46259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ノベーションカーブ一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2">
            <a:extLst>
              <a:ext uri="{FF2B5EF4-FFF2-40B4-BE49-F238E27FC236}">
                <a16:creationId xmlns:a16="http://schemas.microsoft.com/office/drawing/2014/main" id="{27DE0808-0ED8-A79F-3641-F6EE9429DF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71856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 dirty="0"/>
              <a:t>○○○○御中</a:t>
            </a:r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C2C070B2-9499-0BB6-29F4-690002F8C3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399"/>
            <a:ext cx="7185600" cy="2346865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［タイトル］</a:t>
            </a:r>
          </a:p>
        </p:txBody>
      </p:sp>
      <p:sp>
        <p:nvSpPr>
          <p:cNvPr id="7" name="テキスト プレースホルダー 10">
            <a:extLst>
              <a:ext uri="{FF2B5EF4-FFF2-40B4-BE49-F238E27FC236}">
                <a16:creationId xmlns:a16="http://schemas.microsoft.com/office/drawing/2014/main" id="{009BF352-2699-13FB-9385-B1041D5508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71856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 dirty="0"/>
              <a:t>2023</a:t>
            </a:r>
            <a:r>
              <a:rPr kumimoji="1" lang="ja-JP" altLang="en-US" dirty="0"/>
              <a:t>年〇月〇日</a:t>
            </a:r>
            <a:endParaRPr kumimoji="1" lang="en-US" altLang="ja-JP" dirty="0"/>
          </a:p>
          <a:p>
            <a:pPr marL="0" marR="0" lvl="0" indent="0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/>
              <a:t>株式会社</a:t>
            </a:r>
            <a:r>
              <a:rPr lang="en-US" altLang="ja-JP" sz="2000"/>
              <a:t>NTT</a:t>
            </a:r>
            <a:r>
              <a:rPr lang="ja-JP" altLang="en-US" sz="2000"/>
              <a:t>データエンジニアリングシステムズ</a:t>
            </a:r>
            <a:endParaRPr kumimoji="1" lang="ja-JP" altLang="en-US" dirty="0"/>
          </a:p>
          <a:p>
            <a:pPr lvl="0"/>
            <a:r>
              <a:rPr kumimoji="1" lang="ja-JP" altLang="en-US" dirty="0"/>
              <a:t>○○○○○○○○○○○○○○</a:t>
            </a:r>
          </a:p>
        </p:txBody>
      </p:sp>
      <p:pic>
        <p:nvPicPr>
          <p:cNvPr id="3" name="Innovation Curve">
            <a:extLst>
              <a:ext uri="{FF2B5EF4-FFF2-40B4-BE49-F238E27FC236}">
                <a16:creationId xmlns:a16="http://schemas.microsoft.com/office/drawing/2014/main" id="{EAAB32FC-8847-D6EB-B4CF-97DB854F7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8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3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D8BF745-92BD-988C-34D0-74B4D7534C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49F5F7A-6BC4-C06C-9C1E-4B267B2B2F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9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7C5164-A259-C81F-D67B-6539C0BBF7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クリックして画像を追加してください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3603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AF36B133-36B0-B253-B7D4-C28F41A61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0800" y="334800"/>
            <a:ext cx="4420800" cy="3546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00A5-A022-0540-F2CC-D4AA03AB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2422800"/>
            <a:ext cx="4420800" cy="1458000"/>
          </a:xfrm>
        </p:spPr>
        <p:txBody>
          <a:bodyPr>
            <a:noAutofit/>
          </a:bodyPr>
          <a:lstStyle>
            <a:lvl1pPr algn="ctr">
              <a:defRPr sz="213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86AAEE8-9706-2A45-5CC0-A6743ACE4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800" y="3988800"/>
            <a:ext cx="3420000" cy="2250000"/>
          </a:xfrm>
          <a:solidFill>
            <a:schemeClr val="accent6"/>
          </a:solidFill>
        </p:spPr>
        <p:txBody>
          <a:bodyPr anchor="ctr"/>
          <a:lstStyle>
            <a:lvl1pPr algn="l">
              <a:defRPr sz="2670"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7250683-2213-51C3-F47C-D3BB0C13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200" y="334800"/>
            <a:ext cx="4348800" cy="3556800"/>
          </a:xfrm>
          <a:solidFill>
            <a:schemeClr val="accent1"/>
          </a:solidFill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D127BBDB-D025-FD8A-C85D-A801D42BD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7200" y="3988800"/>
            <a:ext cx="5371200" cy="2249487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7430A91-EF7E-38AA-26AE-08F2AE017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7200" y="5400000"/>
            <a:ext cx="5371200" cy="838800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8E3F89E9-9AFA-9CD7-A1FE-3F17B7226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000" y="334800"/>
            <a:ext cx="2473200" cy="1699200"/>
          </a:xfrm>
          <a:solidFill>
            <a:schemeClr val="accent6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36D62073-F3ED-902D-ABDD-53B579CEBC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49200" y="2138400"/>
            <a:ext cx="2484000" cy="2682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4A8E1685-4EC8-2142-116E-6C7F07537E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60000" y="3744000"/>
            <a:ext cx="2473200" cy="1076400"/>
          </a:xfrm>
        </p:spPr>
        <p:txBody>
          <a:bodyPr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9A8FCD4-EB65-F684-B13F-80CED75EC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49200" y="4928400"/>
            <a:ext cx="2469600" cy="1310400"/>
          </a:xfrm>
          <a:solidFill>
            <a:schemeClr val="accent2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6A7A10-7575-DD29-07D8-321ECD75E9AA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83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407A4A-3DB7-4C09-9159-4E2F57E6F3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77768" y="2865911"/>
            <a:ext cx="4436464" cy="11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入イノベーションカー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1CCA0-7E92-7FFB-2532-8D8D86CBB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400" y="687600"/>
            <a:ext cx="7315200" cy="14471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8FD529D-5FF6-E828-CE3E-B79F0DF687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E10C1EF1-42DC-CE53-8902-8E322B4352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6400" y="2433600"/>
            <a:ext cx="7315200" cy="374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中扉タイトル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85BB8-9BEF-6511-73A0-EFF55EDD2267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pic>
        <p:nvPicPr>
          <p:cNvPr id="7" name="図プレースホルダー 15">
            <a:extLst>
              <a:ext uri="{FF2B5EF4-FFF2-40B4-BE49-F238E27FC236}">
                <a16:creationId xmlns:a16="http://schemas.microsoft.com/office/drawing/2014/main" id="{9036BE88-8108-1ABA-2302-1CD1A002F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630" r="44696"/>
          <a:stretch/>
        </p:blipFill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042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51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038386"/>
            <a:ext cx="1144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90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EF021ACE-2CF5-4B31-D043-4FF4199CE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0800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132AB-F8CC-E986-3454-C51AAC0E95E8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363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３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58228A74-29BB-7D83-4FBF-D4C78D0E82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6000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B772862-BD3C-7869-DB09-5C7C67173F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62929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9282D-E203-D490-4B15-F802032603A3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67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00110"/>
          </a:xfrm>
        </p:spPr>
        <p:txBody>
          <a:bodyPr tIns="0" bIns="0">
            <a:sp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FA65-3599-E725-9F45-9CF39BF99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727200"/>
            <a:ext cx="11448000" cy="2880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ja-JP" altLang="en-US"/>
              <a:t>［サブタイトル］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FE40B33C-3077-F325-8EA7-EEDBA1AD5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74" y="1411200"/>
            <a:ext cx="11448000" cy="4824000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1A7CDA-C0AA-A8AC-8808-09E8B9AA91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78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61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（フッター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1C562A-25AB-8415-C9E5-F862FADD5F0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 dirty="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36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BAA029A-FBBF-0DA2-B8D6-BC87BC147E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7967" y="191534"/>
            <a:ext cx="2244917" cy="56986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0B27DF-CFBE-A4A8-9EB1-3609B2C2EB77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2024 NTT DATA ENGINEERING SYSTEMS Corporation</a:t>
            </a:r>
          </a:p>
        </p:txBody>
      </p:sp>
    </p:spTree>
    <p:extLst>
      <p:ext uri="{BB962C8B-B14F-4D97-AF65-F5344CB8AC3E}">
        <p14:creationId xmlns:p14="http://schemas.microsoft.com/office/powerpoint/2010/main" val="290311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000" b="0" i="0" kern="1200" spc="0" baseline="0">
          <a:solidFill>
            <a:schemeClr val="accent1"/>
          </a:solidFill>
          <a:latin typeface="+mn-ea"/>
          <a:ea typeface="+mn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20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6" orient="horz" pos="4201">
          <p15:clr>
            <a:srgbClr val="F26B43"/>
          </p15:clr>
        </p15:guide>
        <p15:guide id="11" orient="horz" pos="2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2EB1D28-97C8-BB72-8C7A-7FCA119F5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41025" y="6425921"/>
            <a:ext cx="1152894" cy="2926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A0D56C-E1F5-E3B7-AD07-B9E1E5DD0E11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2024 NTT DATA ENGINEERING SYSTEMS Corporation</a:t>
            </a:r>
          </a:p>
        </p:txBody>
      </p:sp>
    </p:spTree>
    <p:extLst>
      <p:ext uri="{BB962C8B-B14F-4D97-AF65-F5344CB8AC3E}">
        <p14:creationId xmlns:p14="http://schemas.microsoft.com/office/powerpoint/2010/main" val="242860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9600" b="1" i="0" kern="1200" spc="200" baseline="0">
          <a:solidFill>
            <a:schemeClr val="accent2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42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FF17374-619F-B03A-AF33-23643D9990F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10741025" y="6425921"/>
            <a:ext cx="1152894" cy="292657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1D4E16-E062-D856-6161-F5C259925C14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6B6B6B"/>
                </a:solidFill>
              </a:rPr>
              <a:t>© 2024 NTT DATA ENGINEERING SYSTEMS Corporation</a:t>
            </a:r>
          </a:p>
        </p:txBody>
      </p:sp>
    </p:spTree>
    <p:extLst>
      <p:ext uri="{BB962C8B-B14F-4D97-AF65-F5344CB8AC3E}">
        <p14:creationId xmlns:p14="http://schemas.microsoft.com/office/powerpoint/2010/main" val="6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7" r:id="rId8"/>
    <p:sldLayoutId id="2147484010" r:id="rId9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accent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840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orient="horz" pos="3929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2" orient="horz" pos="420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200" baseline="0">
          <a:solidFill>
            <a:schemeClr val="tx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2.sv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6411B0DE-F2A4-6E1D-F630-68C85D01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F7C1B9A-618E-B101-8CD4-ED6B245699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kumimoji="1" lang="en-US" altLang="ja-JP" dirty="0"/>
              <a:t>3DEXPERIENCE</a:t>
            </a:r>
            <a:r>
              <a:rPr kumimoji="1" lang="ja-JP" altLang="en-US" dirty="0"/>
              <a:t>構成管理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0BC933F2-B094-BADD-0218-5A267AF29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2024</a:t>
            </a:r>
            <a:r>
              <a:rPr lang="ja-JP" altLang="en-US" dirty="0"/>
              <a:t>年〇月〇日</a:t>
            </a:r>
          </a:p>
          <a:p>
            <a:r>
              <a:rPr lang="ja-JP" altLang="en-US" dirty="0"/>
              <a:t>株式会社</a:t>
            </a:r>
            <a:r>
              <a:rPr lang="en-US" altLang="ja-JP" dirty="0"/>
              <a:t>NTT</a:t>
            </a:r>
            <a:r>
              <a:rPr lang="ja-JP" altLang="en-US" dirty="0"/>
              <a:t>データエンジニアリングシステムズ</a:t>
            </a:r>
          </a:p>
          <a:p>
            <a:r>
              <a:rPr lang="ja-JP" altLang="en-US" dirty="0"/>
              <a:t>エンジニアリングインテグレーション事業部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17B9BE-A01D-F83E-FEE2-D82F19989D01}"/>
              </a:ext>
            </a:extLst>
          </p:cNvPr>
          <p:cNvSpPr txBox="1"/>
          <p:nvPr/>
        </p:nvSpPr>
        <p:spPr>
          <a:xfrm>
            <a:off x="381600" y="868194"/>
            <a:ext cx="2160264" cy="396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90000" rIns="90000" rtlCol="0" anchor="t" anchorCtr="0">
            <a:noAutofit/>
          </a:bodyPr>
          <a:lstStyle/>
          <a:p>
            <a:r>
              <a:rPr lang="ja-JP" alt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情 報 種 別 ： 秘密</a:t>
            </a:r>
            <a:r>
              <a:rPr lang="en-US" altLang="ja-JP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ja-JP" alt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関係者限り</a:t>
            </a:r>
            <a:r>
              <a:rPr lang="en-US" altLang="ja-JP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br>
              <a:rPr lang="ja-JP" alt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ja-JP" alt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会　 社　 名 ： </a:t>
            </a:r>
            <a:r>
              <a:rPr lang="en-US" altLang="ja-JP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NTT</a:t>
            </a:r>
            <a:r>
              <a:rPr lang="ja-JP" alt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データエンジニアリングシステムズ</a:t>
            </a:r>
            <a:br>
              <a:rPr lang="ja-JP" alt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ja-JP" alt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情報所有者 ： エンジニアリングインテグレーション事業部</a:t>
            </a:r>
          </a:p>
        </p:txBody>
      </p:sp>
    </p:spTree>
    <p:extLst>
      <p:ext uri="{BB962C8B-B14F-4D97-AF65-F5344CB8AC3E}">
        <p14:creationId xmlns:p14="http://schemas.microsoft.com/office/powerpoint/2010/main" val="51731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501637-6291-1C9E-DB54-18EC256F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デプロイ </a:t>
            </a:r>
            <a:r>
              <a:rPr kumimoji="1" lang="en-US" altLang="ja-JP" dirty="0"/>
              <a:t>- </a:t>
            </a:r>
            <a:r>
              <a:rPr kumimoji="1" lang="ja-JP" altLang="en-US" dirty="0"/>
              <a:t>設定変更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AB07B11-4FF6-34C8-4A91-482AD67F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72100"/>
            <a:ext cx="4724667" cy="295615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4BBBA06-5D69-D638-5C80-737CA0868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75" y="1586080"/>
            <a:ext cx="6341825" cy="3987851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FED97B6D-0497-FB09-AD51-DBB3357F8BB1}"/>
              </a:ext>
            </a:extLst>
          </p:cNvPr>
          <p:cNvSpPr/>
          <p:nvPr/>
        </p:nvSpPr>
        <p:spPr>
          <a:xfrm>
            <a:off x="1439644" y="3580006"/>
            <a:ext cx="2810577" cy="1068996"/>
          </a:xfrm>
          <a:prstGeom prst="wedgeRectCallout">
            <a:avLst>
              <a:gd name="adj1" fmla="val -15696"/>
              <a:gd name="adj2" fmla="val -70249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1. Admin</a:t>
            </a:r>
            <a:r>
              <a:rPr kumimoji="1" lang="ja-JP" altLang="en-US" sz="1400" dirty="0">
                <a:solidFill>
                  <a:schemeClr val="tx1"/>
                </a:solidFill>
              </a:rPr>
              <a:t>権限を保持しているユーザーでログインを行う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BCF469C-2667-DB58-FBF6-651706337FE5}"/>
              </a:ext>
            </a:extLst>
          </p:cNvPr>
          <p:cNvSpPr/>
          <p:nvPr/>
        </p:nvSpPr>
        <p:spPr>
          <a:xfrm>
            <a:off x="7041547" y="5139299"/>
            <a:ext cx="2810577" cy="1068996"/>
          </a:xfrm>
          <a:prstGeom prst="wedgeRectCallout">
            <a:avLst>
              <a:gd name="adj1" fmla="val -15696"/>
              <a:gd name="adj2" fmla="val -70249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2. </a:t>
            </a:r>
            <a:r>
              <a:rPr lang="ja-JP" altLang="en-US" sz="1400" dirty="0">
                <a:solidFill>
                  <a:schemeClr val="tx1"/>
                </a:solidFill>
              </a:rPr>
              <a:t>対象の設定変更ページに遷移して設定変更を行う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9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3D00D-98F1-98A2-AAF5-47EDA8FC6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D45D4-2961-6C3C-64F1-1BC07FE2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デプロイ </a:t>
            </a:r>
            <a:r>
              <a:rPr kumimoji="1" lang="en-US" altLang="ja-JP" dirty="0"/>
              <a:t>- </a:t>
            </a:r>
            <a:r>
              <a:rPr lang="ja-JP" altLang="en-US" dirty="0"/>
              <a:t>カスタム属性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30E1C0-3884-5CC4-11B5-44529651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49" y="972100"/>
            <a:ext cx="4717878" cy="49853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B4864DC-38B5-18E8-3794-430B159C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972100"/>
            <a:ext cx="4724667" cy="2956154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39B39E1-6A12-40CB-4CFB-E86EFD44F077}"/>
              </a:ext>
            </a:extLst>
          </p:cNvPr>
          <p:cNvSpPr/>
          <p:nvPr/>
        </p:nvSpPr>
        <p:spPr>
          <a:xfrm>
            <a:off x="1439644" y="3580006"/>
            <a:ext cx="2810577" cy="1068996"/>
          </a:xfrm>
          <a:prstGeom prst="wedgeRectCallout">
            <a:avLst>
              <a:gd name="adj1" fmla="val -15696"/>
              <a:gd name="adj2" fmla="val -70249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1. Admin</a:t>
            </a:r>
            <a:r>
              <a:rPr kumimoji="1" lang="ja-JP" altLang="en-US" sz="1400" dirty="0">
                <a:solidFill>
                  <a:schemeClr val="tx1"/>
                </a:solidFill>
              </a:rPr>
              <a:t>権限および</a:t>
            </a:r>
            <a:r>
              <a:rPr kumimoji="1" lang="en-US" altLang="ja-JP" sz="1400" dirty="0">
                <a:solidFill>
                  <a:schemeClr val="tx1"/>
                </a:solidFill>
              </a:rPr>
              <a:t>TXO</a:t>
            </a:r>
            <a:r>
              <a:rPr kumimoji="1" lang="ja-JP" altLang="en-US" sz="1400" dirty="0">
                <a:solidFill>
                  <a:schemeClr val="tx1"/>
                </a:solidFill>
              </a:rPr>
              <a:t>ライセンスを保持しているユーザーでログインを行う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7A2F17A-F61C-287F-79A5-192701B0C794}"/>
              </a:ext>
            </a:extLst>
          </p:cNvPr>
          <p:cNvSpPr/>
          <p:nvPr/>
        </p:nvSpPr>
        <p:spPr>
          <a:xfrm>
            <a:off x="5655509" y="5664289"/>
            <a:ext cx="2810577" cy="1068996"/>
          </a:xfrm>
          <a:prstGeom prst="wedgeRectCallout">
            <a:avLst>
              <a:gd name="adj1" fmla="val -15696"/>
              <a:gd name="adj2" fmla="val -70249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2. Data Model Customization Apps</a:t>
            </a:r>
            <a:r>
              <a:rPr kumimoji="1" lang="ja-JP" altLang="en-US" sz="1400" dirty="0">
                <a:solidFill>
                  <a:schemeClr val="tx1"/>
                </a:solidFill>
              </a:rPr>
              <a:t>を選択して、デプロイページからデプロイを実施する</a:t>
            </a:r>
          </a:p>
        </p:txBody>
      </p:sp>
    </p:spTree>
    <p:extLst>
      <p:ext uri="{BB962C8B-B14F-4D97-AF65-F5344CB8AC3E}">
        <p14:creationId xmlns:p14="http://schemas.microsoft.com/office/powerpoint/2010/main" val="262852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B5F48-C761-BC53-DDDE-284B2F057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0713C-3805-AB61-5536-70CFA1F1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デプロイ </a:t>
            </a:r>
            <a:r>
              <a:rPr kumimoji="1" lang="en-US" altLang="ja-JP" dirty="0"/>
              <a:t>- </a:t>
            </a:r>
            <a:r>
              <a:rPr kumimoji="1" lang="en-US" altLang="ja-JP" dirty="0" err="1"/>
              <a:t>WebApps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8410DC-C243-2E7F-EC9E-15A8708AE14C}"/>
              </a:ext>
            </a:extLst>
          </p:cNvPr>
          <p:cNvSpPr txBox="1"/>
          <p:nvPr/>
        </p:nvSpPr>
        <p:spPr>
          <a:xfrm>
            <a:off x="370800" y="1299410"/>
            <a:ext cx="11448000" cy="350359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 defTabSz="288000"/>
            <a:r>
              <a:rPr lang="en-US" altLang="ja-JP" dirty="0">
                <a:latin typeface="+mn-ea"/>
              </a:rPr>
              <a:t>Apache</a:t>
            </a:r>
            <a:r>
              <a:rPr lang="ja-JP" altLang="en-US" dirty="0">
                <a:latin typeface="+mn-ea"/>
              </a:rPr>
              <a:t>の下にフォルダを作成し、そのフォルダを参照するようにする。</a:t>
            </a:r>
            <a:endParaRPr lang="en-US" altLang="ja-JP" dirty="0">
              <a:latin typeface="+mn-ea"/>
            </a:endParaRP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r>
              <a:rPr lang="en-US" altLang="ja-JP" dirty="0">
                <a:latin typeface="+mn-ea"/>
              </a:rPr>
              <a:t>AP</a:t>
            </a:r>
            <a:r>
              <a:rPr lang="ja-JP" altLang="en-US" dirty="0">
                <a:latin typeface="+mn-ea"/>
              </a:rPr>
              <a:t>サーバの配下のファイルを置き換える。</a:t>
            </a:r>
            <a:endParaRPr lang="en-US" altLang="ja-JP" dirty="0">
              <a:latin typeface="+mn-ea"/>
            </a:endParaRP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r>
              <a:rPr lang="en-US" altLang="ja-JP" dirty="0" err="1">
                <a:latin typeface="+mn-ea"/>
              </a:rPr>
              <a:t>Dashbaord</a:t>
            </a:r>
            <a:r>
              <a:rPr lang="ja-JP" altLang="en-US" dirty="0">
                <a:latin typeface="+mn-ea"/>
              </a:rPr>
              <a:t>のキャッシュをクリアする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346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C8821-2566-1947-6AC7-1927EEE9A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5D2DA-FCC6-5BAC-DD44-D1F8C3A8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デプロイ </a:t>
            </a:r>
            <a:r>
              <a:rPr kumimoji="1" lang="en-US" altLang="ja-JP" dirty="0"/>
              <a:t>- JPO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8FBD8B-F960-CB6D-6AC7-3CA413182BA5}"/>
              </a:ext>
            </a:extLst>
          </p:cNvPr>
          <p:cNvSpPr txBox="1"/>
          <p:nvPr/>
        </p:nvSpPr>
        <p:spPr>
          <a:xfrm>
            <a:off x="370800" y="1299410"/>
            <a:ext cx="11448000" cy="350359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 defTabSz="288000"/>
            <a:r>
              <a:rPr lang="ja-JP" altLang="en-US" dirty="0">
                <a:latin typeface="+mn-ea"/>
              </a:rPr>
              <a:t>サーバの所定の位置に</a:t>
            </a:r>
            <a:r>
              <a:rPr lang="en-US" altLang="ja-JP" dirty="0">
                <a:latin typeface="+mn-ea"/>
              </a:rPr>
              <a:t>JPO</a:t>
            </a:r>
            <a:r>
              <a:rPr lang="ja-JP" altLang="en-US" dirty="0">
                <a:latin typeface="+mn-ea"/>
              </a:rPr>
              <a:t>ファイルをコピーする</a:t>
            </a:r>
            <a:endParaRPr lang="en-US" altLang="ja-JP" dirty="0">
              <a:latin typeface="+mn-ea"/>
            </a:endParaRP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r>
              <a:rPr lang="en-US" altLang="ja-JP" dirty="0">
                <a:latin typeface="+mn-ea"/>
              </a:rPr>
              <a:t>MQL</a:t>
            </a:r>
            <a:r>
              <a:rPr lang="ja-JP" altLang="en-US" dirty="0">
                <a:latin typeface="+mn-ea"/>
              </a:rPr>
              <a:t>実行</a:t>
            </a:r>
            <a:endParaRPr lang="en-US" altLang="ja-JP" dirty="0">
              <a:latin typeface="+mn-ea"/>
            </a:endParaRPr>
          </a:p>
          <a:p>
            <a:pPr algn="l" defTabSz="288000"/>
            <a:r>
              <a:rPr lang="en-US" altLang="ja-JP" dirty="0">
                <a:latin typeface="+mn-ea"/>
              </a:rPr>
              <a:t>set context user creator password {creator</a:t>
            </a:r>
            <a:r>
              <a:rPr lang="ja-JP" altLang="en-US" dirty="0">
                <a:latin typeface="+mn-ea"/>
              </a:rPr>
              <a:t>のパスワード</a:t>
            </a:r>
            <a:r>
              <a:rPr lang="en-US" altLang="ja-JP" dirty="0">
                <a:latin typeface="+mn-ea"/>
              </a:rPr>
              <a:t>};</a:t>
            </a: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r>
              <a:rPr lang="en-US" altLang="ja-JP" dirty="0">
                <a:latin typeface="+mn-ea"/>
              </a:rPr>
              <a:t>insert program {JPO </a:t>
            </a:r>
            <a:r>
              <a:rPr lang="ja-JP" altLang="en-US" dirty="0">
                <a:latin typeface="+mn-ea"/>
              </a:rPr>
              <a:t>のファイルパス</a:t>
            </a:r>
            <a:r>
              <a:rPr lang="en-US" altLang="ja-JP" dirty="0">
                <a:latin typeface="+mn-ea"/>
              </a:rPr>
              <a:t>};</a:t>
            </a: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r>
              <a:rPr lang="en-US" altLang="ja-JP" dirty="0">
                <a:latin typeface="+mn-ea"/>
              </a:rPr>
              <a:t>compile program {JPO</a:t>
            </a:r>
            <a:r>
              <a:rPr lang="ja-JP" altLang="en-US" dirty="0">
                <a:latin typeface="+mn-ea"/>
              </a:rPr>
              <a:t>のファイル名</a:t>
            </a:r>
            <a:r>
              <a:rPr lang="en-US" altLang="ja-JP" dirty="0">
                <a:latin typeface="+mn-ea"/>
              </a:rPr>
              <a:t>} force update;</a:t>
            </a:r>
          </a:p>
        </p:txBody>
      </p:sp>
    </p:spTree>
    <p:extLst>
      <p:ext uri="{BB962C8B-B14F-4D97-AF65-F5344CB8AC3E}">
        <p14:creationId xmlns:p14="http://schemas.microsoft.com/office/powerpoint/2010/main" val="183419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36B84-C789-0321-CA94-42161B78D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5C3D9-2E3F-09C2-E8FE-4FB2F6EB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デプロイ </a:t>
            </a:r>
            <a:r>
              <a:rPr kumimoji="1" lang="en-US" altLang="ja-JP" dirty="0"/>
              <a:t>- Trigger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EC957C-0C0F-F038-A937-B93EF8E00770}"/>
              </a:ext>
            </a:extLst>
          </p:cNvPr>
          <p:cNvSpPr txBox="1"/>
          <p:nvPr/>
        </p:nvSpPr>
        <p:spPr>
          <a:xfrm>
            <a:off x="370800" y="1299410"/>
            <a:ext cx="11448000" cy="350359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 defTabSz="288000"/>
            <a:r>
              <a:rPr lang="ja-JP" altLang="en-US" dirty="0">
                <a:latin typeface="+mn-ea"/>
              </a:rPr>
              <a:t>サーバの所定の位置に</a:t>
            </a:r>
            <a:r>
              <a:rPr lang="en-US" altLang="ja-JP" dirty="0" err="1">
                <a:latin typeface="+mn-ea"/>
              </a:rPr>
              <a:t>mql</a:t>
            </a:r>
            <a:r>
              <a:rPr lang="ja-JP" altLang="en-US" dirty="0">
                <a:latin typeface="+mn-ea"/>
              </a:rPr>
              <a:t>ファイルをコピーする</a:t>
            </a:r>
            <a:endParaRPr lang="en-US" altLang="ja-JP" dirty="0">
              <a:latin typeface="+mn-ea"/>
            </a:endParaRP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r>
              <a:rPr lang="en-US" altLang="ja-JP" dirty="0">
                <a:latin typeface="+mn-ea"/>
              </a:rPr>
              <a:t>MQL</a:t>
            </a:r>
            <a:r>
              <a:rPr lang="ja-JP" altLang="en-US" dirty="0">
                <a:latin typeface="+mn-ea"/>
              </a:rPr>
              <a:t>実行</a:t>
            </a:r>
            <a:endParaRPr lang="en-US" altLang="ja-JP" dirty="0">
              <a:latin typeface="+mn-ea"/>
            </a:endParaRPr>
          </a:p>
          <a:p>
            <a:pPr algn="l" defTabSz="288000"/>
            <a:r>
              <a:rPr lang="en-US" altLang="ja-JP" dirty="0">
                <a:latin typeface="+mn-ea"/>
              </a:rPr>
              <a:t>set context user creator password {creator</a:t>
            </a:r>
            <a:r>
              <a:rPr lang="ja-JP" altLang="en-US" dirty="0">
                <a:latin typeface="+mn-ea"/>
              </a:rPr>
              <a:t>のパスワード</a:t>
            </a:r>
            <a:r>
              <a:rPr lang="en-US" altLang="ja-JP" dirty="0">
                <a:latin typeface="+mn-ea"/>
              </a:rPr>
              <a:t>};</a:t>
            </a: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r>
              <a:rPr lang="en-US" altLang="ja-JP" dirty="0">
                <a:latin typeface="+mn-ea"/>
              </a:rPr>
              <a:t>run {</a:t>
            </a:r>
            <a:r>
              <a:rPr lang="en-US" altLang="ja-JP" dirty="0" err="1">
                <a:latin typeface="+mn-ea"/>
              </a:rPr>
              <a:t>mql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filepath</a:t>
            </a:r>
            <a:r>
              <a:rPr lang="en-US" altLang="ja-JP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054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CE395-09B6-3167-4DB5-454B0307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5A7E-DF6A-2171-345C-6CF50731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デプロイ </a:t>
            </a:r>
            <a:r>
              <a:rPr kumimoji="1" lang="en-US" altLang="ja-JP" dirty="0"/>
              <a:t>- Webservice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4D7E8E-44F6-A9BD-B87A-3D56EA8651A2}"/>
              </a:ext>
            </a:extLst>
          </p:cNvPr>
          <p:cNvSpPr txBox="1"/>
          <p:nvPr/>
        </p:nvSpPr>
        <p:spPr>
          <a:xfrm>
            <a:off x="370800" y="1299410"/>
            <a:ext cx="11448000" cy="350359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 defTabSz="288000"/>
            <a:r>
              <a:rPr kumimoji="1" lang="en-US" altLang="ja-JP" dirty="0">
                <a:latin typeface="+mn-ea"/>
              </a:rPr>
              <a:t>3DSpace </a:t>
            </a:r>
            <a:r>
              <a:rPr kumimoji="1" lang="ja-JP" altLang="en-US" dirty="0">
                <a:latin typeface="+mn-ea"/>
              </a:rPr>
              <a:t>サービス停止</a:t>
            </a:r>
            <a:endParaRPr kumimoji="1" lang="en-US" altLang="ja-JP" dirty="0">
              <a:latin typeface="+mn-ea"/>
            </a:endParaRPr>
          </a:p>
          <a:p>
            <a:pPr algn="l" defTabSz="288000"/>
            <a:r>
              <a:rPr kumimoji="1" lang="ja-JP" altLang="en-US" dirty="0">
                <a:latin typeface="+mn-ea"/>
              </a:rPr>
              <a:t>下記フォルダに</a:t>
            </a:r>
            <a:r>
              <a:rPr kumimoji="1" lang="en-US" altLang="ja-JP" dirty="0">
                <a:latin typeface="+mn-ea"/>
              </a:rPr>
              <a:t>Webservice</a:t>
            </a:r>
            <a:r>
              <a:rPr kumimoji="1" lang="ja-JP" altLang="en-US" dirty="0">
                <a:latin typeface="+mn-ea"/>
              </a:rPr>
              <a:t>の</a:t>
            </a:r>
            <a:r>
              <a:rPr lang="en-US" altLang="ja-JP" dirty="0">
                <a:latin typeface="+mn-ea"/>
              </a:rPr>
              <a:t>jar</a:t>
            </a:r>
            <a:r>
              <a:rPr lang="ja-JP" altLang="en-US" dirty="0">
                <a:latin typeface="+mn-ea"/>
              </a:rPr>
              <a:t>ファイル</a:t>
            </a:r>
            <a:r>
              <a:rPr kumimoji="1" lang="ja-JP" altLang="en-US" dirty="0">
                <a:latin typeface="+mn-ea"/>
              </a:rPr>
              <a:t>をコピー</a:t>
            </a:r>
            <a:endParaRPr kumimoji="1" lang="en-US" altLang="ja-JP" dirty="0">
              <a:latin typeface="+mn-ea"/>
            </a:endParaRP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r>
              <a:rPr kumimoji="1" lang="en-US" altLang="ja-JP" dirty="0">
                <a:latin typeface="+mn-ea"/>
              </a:rPr>
              <a:t>C:\Apache\tomee-3dspace1\webapps\3dspace\WEB-INF\lib</a:t>
            </a:r>
          </a:p>
          <a:p>
            <a:pPr algn="l" defTabSz="288000"/>
            <a:r>
              <a:rPr kumimoji="1" lang="en-US" altLang="ja-JP" dirty="0">
                <a:latin typeface="+mn-ea"/>
              </a:rPr>
              <a:t>C:\Apache\tomee-3dspace2\webapps\3dspace\WEB-INF\lib</a:t>
            </a:r>
          </a:p>
          <a:p>
            <a:pPr algn="l" defTabSz="288000"/>
            <a:r>
              <a:rPr kumimoji="1" lang="en-US" altLang="ja-JP" dirty="0">
                <a:latin typeface="+mn-ea"/>
              </a:rPr>
              <a:t>C:\Apache\tomee-3dspace3\webapps\3dspace\WEB-INF\lib</a:t>
            </a: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r>
              <a:rPr kumimoji="1" lang="en-US" altLang="ja-JP" dirty="0">
                <a:latin typeface="+mn-ea"/>
              </a:rPr>
              <a:t>3DSpace </a:t>
            </a:r>
            <a:r>
              <a:rPr kumimoji="1" lang="ja-JP" altLang="en-US" dirty="0">
                <a:latin typeface="+mn-ea"/>
              </a:rPr>
              <a:t>サービス起動</a:t>
            </a:r>
            <a:endParaRPr kumimoji="1" lang="en-US" altLang="ja-JP" dirty="0">
              <a:latin typeface="+mn-ea"/>
            </a:endParaRPr>
          </a:p>
          <a:p>
            <a:pPr algn="l" defTabSz="288000"/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9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9ABC2-1592-39F0-33BE-6933E280D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23643-1317-886C-5807-9169E3EF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デプロイ </a:t>
            </a:r>
            <a:r>
              <a:rPr kumimoji="1" lang="en-US" altLang="ja-JP" dirty="0"/>
              <a:t>- </a:t>
            </a:r>
            <a:r>
              <a:rPr kumimoji="1" lang="ja-JP" altLang="en-US" dirty="0"/>
              <a:t>プロパティ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AB6605-43DB-9F5B-14BC-EEDB99BE2311}"/>
              </a:ext>
            </a:extLst>
          </p:cNvPr>
          <p:cNvSpPr txBox="1"/>
          <p:nvPr/>
        </p:nvSpPr>
        <p:spPr>
          <a:xfrm>
            <a:off x="370800" y="1299410"/>
            <a:ext cx="11448000" cy="350359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 defTabSz="288000"/>
            <a:r>
              <a:rPr lang="ja-JP" altLang="en-US" dirty="0">
                <a:latin typeface="+mn-ea"/>
              </a:rPr>
              <a:t>サーバの所定の位置にプロパティファイルをコピーする</a:t>
            </a:r>
            <a:endParaRPr lang="en-US" altLang="ja-JP" dirty="0">
              <a:latin typeface="+mn-ea"/>
            </a:endParaRPr>
          </a:p>
          <a:p>
            <a:pPr algn="l" defTabSz="288000"/>
            <a:endParaRPr lang="en-US" altLang="ja-JP" dirty="0">
              <a:latin typeface="+mn-ea"/>
            </a:endParaRPr>
          </a:p>
          <a:p>
            <a:pPr defTabSz="288000"/>
            <a:r>
              <a:rPr kumimoji="1" lang="en-US" altLang="ja-JP" dirty="0">
                <a:latin typeface="+mn-ea"/>
              </a:rPr>
              <a:t>3DSpace </a:t>
            </a:r>
            <a:r>
              <a:rPr kumimoji="1" lang="ja-JP" altLang="en-US" dirty="0">
                <a:latin typeface="+mn-ea"/>
              </a:rPr>
              <a:t>サービス停止</a:t>
            </a:r>
            <a:endParaRPr lang="en-US" altLang="ja-JP" dirty="0">
              <a:latin typeface="+mn-ea"/>
            </a:endParaRP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r>
              <a:rPr lang="en-US" altLang="ja-JP" dirty="0">
                <a:latin typeface="+mn-ea"/>
              </a:rPr>
              <a:t>MQL</a:t>
            </a:r>
            <a:r>
              <a:rPr lang="ja-JP" altLang="en-US" dirty="0">
                <a:latin typeface="+mn-ea"/>
              </a:rPr>
              <a:t>実行</a:t>
            </a:r>
            <a:endParaRPr lang="en-US" altLang="ja-JP" dirty="0">
              <a:latin typeface="+mn-ea"/>
            </a:endParaRPr>
          </a:p>
          <a:p>
            <a:pPr algn="l" defTabSz="288000"/>
            <a:r>
              <a:rPr lang="en-US" altLang="ja-JP" dirty="0">
                <a:latin typeface="+mn-ea"/>
              </a:rPr>
              <a:t>set context user creator password {creator</a:t>
            </a:r>
            <a:r>
              <a:rPr lang="ja-JP" altLang="en-US" dirty="0">
                <a:latin typeface="+mn-ea"/>
              </a:rPr>
              <a:t>のパスワード</a:t>
            </a:r>
            <a:r>
              <a:rPr lang="en-US" altLang="ja-JP" dirty="0">
                <a:latin typeface="+mn-ea"/>
              </a:rPr>
              <a:t>};</a:t>
            </a: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r>
              <a:rPr lang="en-US" altLang="ja-JP" dirty="0">
                <a:latin typeface="+mn-ea"/>
              </a:rPr>
              <a:t>insert page {</a:t>
            </a:r>
            <a:r>
              <a:rPr lang="ja-JP" altLang="en-US" dirty="0">
                <a:latin typeface="+mn-ea"/>
              </a:rPr>
              <a:t>プロパティファイル名（拡張子を除く）</a:t>
            </a:r>
            <a:r>
              <a:rPr lang="en-US" altLang="ja-JP" dirty="0">
                <a:latin typeface="+mn-ea"/>
              </a:rPr>
              <a:t>} file {</a:t>
            </a:r>
            <a:r>
              <a:rPr lang="ja-JP" altLang="en-US" dirty="0">
                <a:latin typeface="+mn-ea"/>
              </a:rPr>
              <a:t>プロパティのファイルパス</a:t>
            </a:r>
            <a:r>
              <a:rPr lang="en-US" altLang="ja-JP" dirty="0">
                <a:latin typeface="+mn-ea"/>
              </a:rPr>
              <a:t>};</a:t>
            </a: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endParaRPr lang="en-US" altLang="ja-JP" dirty="0">
              <a:latin typeface="+mn-ea"/>
            </a:endParaRPr>
          </a:p>
          <a:p>
            <a:pPr defTabSz="288000"/>
            <a:r>
              <a:rPr kumimoji="1" lang="en-US" altLang="ja-JP" dirty="0">
                <a:latin typeface="+mn-ea"/>
              </a:rPr>
              <a:t>3DSpace </a:t>
            </a:r>
            <a:r>
              <a:rPr kumimoji="1" lang="ja-JP" altLang="en-US" dirty="0">
                <a:latin typeface="+mn-ea"/>
              </a:rPr>
              <a:t>サービス起動</a:t>
            </a:r>
            <a:endParaRPr kumimoji="1"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522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DC76B-0146-29C5-0D91-998390C92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8AF03-F647-8E8A-9507-DB61EB97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デプロイ </a:t>
            </a:r>
            <a:r>
              <a:rPr kumimoji="1" lang="en-US" altLang="ja-JP" dirty="0"/>
              <a:t>- </a:t>
            </a:r>
            <a:r>
              <a:rPr kumimoji="1" lang="ja-JP" altLang="en-US" dirty="0"/>
              <a:t>リッチクライアントモジュール</a:t>
            </a:r>
          </a:p>
        </p:txBody>
      </p:sp>
    </p:spTree>
    <p:extLst>
      <p:ext uri="{BB962C8B-B14F-4D97-AF65-F5344CB8AC3E}">
        <p14:creationId xmlns:p14="http://schemas.microsoft.com/office/powerpoint/2010/main" val="1790588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320CC-7465-CC56-651E-5B8511AFF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57245-6A19-9F12-8203-06FB5746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デプロイ </a:t>
            </a:r>
            <a:r>
              <a:rPr kumimoji="1" lang="en-US" altLang="ja-JP" dirty="0"/>
              <a:t>- EKL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405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5C247-6040-19BB-C435-7B2B7F4B0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0266F-0586-48C0-68F4-82579EFF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デプロイ </a:t>
            </a:r>
            <a:r>
              <a:rPr kumimoji="1" lang="en-US" altLang="ja-JP" dirty="0"/>
              <a:t>- </a:t>
            </a:r>
            <a:r>
              <a:rPr kumimoji="1" lang="ja-JP" altLang="en-US" dirty="0"/>
              <a:t>バッチ</a:t>
            </a:r>
          </a:p>
        </p:txBody>
      </p:sp>
    </p:spTree>
    <p:extLst>
      <p:ext uri="{BB962C8B-B14F-4D97-AF65-F5344CB8AC3E}">
        <p14:creationId xmlns:p14="http://schemas.microsoft.com/office/powerpoint/2010/main" val="272688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B8C026B-0E2F-199F-2B23-2B136FF4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3F979F57-13CF-8BBE-98F9-B4FCD9E6AC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41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CBCBB8-ED8E-C425-012E-813170372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B30D7-CC7A-1169-1723-2256BA2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デプロイ </a:t>
            </a:r>
            <a:r>
              <a:rPr kumimoji="1" lang="en-US" altLang="ja-JP" dirty="0"/>
              <a:t>- Webservice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FBC762-5845-35DA-C307-59FFA6980DFB}"/>
              </a:ext>
            </a:extLst>
          </p:cNvPr>
          <p:cNvSpPr txBox="1"/>
          <p:nvPr/>
        </p:nvSpPr>
        <p:spPr>
          <a:xfrm>
            <a:off x="370800" y="1299410"/>
            <a:ext cx="11448000" cy="350359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 defTabSz="288000"/>
            <a:r>
              <a:rPr kumimoji="1" lang="ja-JP" altLang="en-US" dirty="0">
                <a:latin typeface="+mn-ea"/>
              </a:rPr>
              <a:t>下記フォルダに</a:t>
            </a:r>
            <a:r>
              <a:rPr kumimoji="1" lang="en-US" altLang="ja-JP" dirty="0">
                <a:latin typeface="+mn-ea"/>
              </a:rPr>
              <a:t>Webservice</a:t>
            </a:r>
            <a:r>
              <a:rPr kumimoji="1" lang="ja-JP" altLang="en-US" dirty="0">
                <a:latin typeface="+mn-ea"/>
              </a:rPr>
              <a:t>の</a:t>
            </a:r>
            <a:r>
              <a:rPr lang="en-US" altLang="ja-JP" dirty="0">
                <a:latin typeface="+mn-ea"/>
              </a:rPr>
              <a:t>jar</a:t>
            </a:r>
            <a:r>
              <a:rPr lang="ja-JP" altLang="en-US" dirty="0">
                <a:latin typeface="+mn-ea"/>
              </a:rPr>
              <a:t>ファイル</a:t>
            </a:r>
            <a:r>
              <a:rPr kumimoji="1" lang="ja-JP" altLang="en-US" dirty="0">
                <a:latin typeface="+mn-ea"/>
              </a:rPr>
              <a:t>をコピー</a:t>
            </a:r>
            <a:endParaRPr kumimoji="1" lang="en-US" altLang="ja-JP" dirty="0">
              <a:latin typeface="+mn-ea"/>
            </a:endParaRPr>
          </a:p>
          <a:p>
            <a:pPr algn="l" defTabSz="288000"/>
            <a:r>
              <a:rPr kumimoji="1" lang="en-US" altLang="ja-JP" dirty="0">
                <a:latin typeface="+mn-ea"/>
              </a:rPr>
              <a:t>C:\DassaultSystemes\R2023x\3DSpace\STAGING\ematrix\classes\</a:t>
            </a: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r>
              <a:rPr kumimoji="1" lang="en-US" altLang="ja-JP" dirty="0">
                <a:latin typeface="+mn-ea"/>
              </a:rPr>
              <a:t>war</a:t>
            </a:r>
            <a:r>
              <a:rPr kumimoji="1" lang="ja-JP" altLang="en-US" dirty="0">
                <a:latin typeface="+mn-ea"/>
              </a:rPr>
              <a:t>モジュール作成コマンドを実行</a:t>
            </a:r>
            <a:endParaRPr kumimoji="1" lang="en-US" altLang="ja-JP" dirty="0">
              <a:latin typeface="+mn-ea"/>
            </a:endParaRPr>
          </a:p>
          <a:p>
            <a:pPr algn="l" defTabSz="288000"/>
            <a:r>
              <a:rPr kumimoji="1" lang="en-US" altLang="ja-JP" dirty="0">
                <a:latin typeface="+mn-ea"/>
              </a:rPr>
              <a:t>"C:\DassaultSystemes\R2023x\3DSpace\win_b64\code\command\BuildDeploy3DSpace_CAS.bat“</a:t>
            </a:r>
          </a:p>
          <a:p>
            <a:pPr algn="l" defTabSz="288000"/>
            <a:r>
              <a:rPr lang="pt-BR" altLang="ja-JP" dirty="0">
                <a:latin typeface="+mn-ea"/>
              </a:rPr>
              <a:t>C:\DassaultSystemes\R2023x\3DSpace\distrib</a:t>
            </a:r>
            <a:r>
              <a:rPr lang="ja-JP" altLang="en-US" dirty="0">
                <a:latin typeface="+mn-ea"/>
              </a:rPr>
              <a:t>に</a:t>
            </a:r>
            <a:r>
              <a:rPr lang="en-US" altLang="ja-JP" dirty="0">
                <a:latin typeface="+mn-ea"/>
              </a:rPr>
              <a:t>3dspace.war</a:t>
            </a:r>
            <a:r>
              <a:rPr lang="ja-JP" altLang="en-US" dirty="0">
                <a:latin typeface="+mn-ea"/>
              </a:rPr>
              <a:t>が作成される</a:t>
            </a:r>
            <a:endParaRPr lang="en-US" altLang="ja-JP" dirty="0">
              <a:latin typeface="+mn-ea"/>
            </a:endParaRPr>
          </a:p>
          <a:p>
            <a:pPr algn="l" defTabSz="288000"/>
            <a:endParaRPr lang="en-US" altLang="ja-JP" dirty="0">
              <a:latin typeface="+mn-ea"/>
            </a:endParaRPr>
          </a:p>
          <a:p>
            <a:pPr defTabSz="288000"/>
            <a:r>
              <a:rPr lang="en-US" altLang="ja-JP" dirty="0">
                <a:latin typeface="+mn-ea"/>
              </a:rPr>
              <a:t>C:\Apache\tomee-3dspace1\webapps</a:t>
            </a:r>
            <a:r>
              <a:rPr lang="ja-JP" altLang="en-US" dirty="0">
                <a:latin typeface="+mn-ea"/>
              </a:rPr>
              <a:t>に</a:t>
            </a:r>
            <a:r>
              <a:rPr lang="en-US" altLang="ja-JP" dirty="0">
                <a:latin typeface="+mn-ea"/>
              </a:rPr>
              <a:t>3dspace.war</a:t>
            </a:r>
            <a:r>
              <a:rPr lang="ja-JP" altLang="en-US" dirty="0">
                <a:latin typeface="+mn-ea"/>
              </a:rPr>
              <a:t>をコピー</a:t>
            </a:r>
            <a:endParaRPr lang="en-US" altLang="ja-JP" dirty="0">
              <a:latin typeface="+mn-ea"/>
            </a:endParaRPr>
          </a:p>
          <a:p>
            <a:pPr algn="l" defTabSz="288000"/>
            <a:endParaRPr lang="en-US" altLang="ja-JP" dirty="0">
              <a:latin typeface="+mn-ea"/>
            </a:endParaRPr>
          </a:p>
          <a:p>
            <a:pPr algn="l" defTabSz="288000"/>
            <a:r>
              <a:rPr kumimoji="1" lang="en-US" altLang="ja-JP" dirty="0">
                <a:latin typeface="+mn-ea"/>
              </a:rPr>
              <a:t>"C:\DassaultSystemes\R2023x\3DSpace\win_b64\code\command\BuildDeploy3DSpace_NoCAS.bat“</a:t>
            </a:r>
          </a:p>
          <a:p>
            <a:pPr defTabSz="288000"/>
            <a:r>
              <a:rPr lang="pt-BR" altLang="ja-JP" dirty="0">
                <a:latin typeface="+mn-ea"/>
              </a:rPr>
              <a:t>C:\DassaultSystemes\R2023x\3DSpace\distrib</a:t>
            </a:r>
            <a:r>
              <a:rPr lang="ja-JP" altLang="en-US" dirty="0">
                <a:latin typeface="+mn-ea"/>
              </a:rPr>
              <a:t>に</a:t>
            </a:r>
            <a:r>
              <a:rPr lang="en-US" altLang="ja-JP" dirty="0" err="1">
                <a:latin typeface="+mn-ea"/>
              </a:rPr>
              <a:t>internal.war</a:t>
            </a:r>
            <a:r>
              <a:rPr lang="ja-JP" altLang="en-US" dirty="0">
                <a:latin typeface="+mn-ea"/>
              </a:rPr>
              <a:t>が作成される</a:t>
            </a:r>
            <a:endParaRPr lang="en-US" altLang="ja-JP" dirty="0">
              <a:latin typeface="+mn-ea"/>
            </a:endParaRPr>
          </a:p>
          <a:p>
            <a:pPr defTabSz="288000"/>
            <a:endParaRPr lang="en-US" altLang="ja-JP" dirty="0">
              <a:latin typeface="+mn-ea"/>
            </a:endParaRPr>
          </a:p>
          <a:p>
            <a:pPr defTabSz="288000"/>
            <a:r>
              <a:rPr lang="en-US" altLang="ja-JP" dirty="0">
                <a:latin typeface="+mn-ea"/>
              </a:rPr>
              <a:t>C:\Apache\tomee-3dspace1\webapps</a:t>
            </a:r>
            <a:r>
              <a:rPr lang="ja-JP" altLang="en-US" dirty="0">
                <a:latin typeface="+mn-ea"/>
              </a:rPr>
              <a:t>に</a:t>
            </a:r>
            <a:r>
              <a:rPr lang="en-US" altLang="ja-JP" dirty="0" err="1">
                <a:latin typeface="+mn-ea"/>
              </a:rPr>
              <a:t>internal.war</a:t>
            </a:r>
            <a:r>
              <a:rPr lang="ja-JP" altLang="en-US" dirty="0">
                <a:latin typeface="+mn-ea"/>
              </a:rPr>
              <a:t>をコピー</a:t>
            </a:r>
            <a:endParaRPr lang="en-US" altLang="ja-JP" dirty="0">
              <a:latin typeface="+mn-ea"/>
            </a:endParaRPr>
          </a:p>
          <a:p>
            <a:pPr algn="l" defTabSz="288000"/>
            <a:endParaRPr lang="en-US" altLang="ja-JP" dirty="0"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1EA4CC-E0D8-E896-10A5-531075AB14B2}"/>
              </a:ext>
            </a:extLst>
          </p:cNvPr>
          <p:cNvSpPr txBox="1"/>
          <p:nvPr/>
        </p:nvSpPr>
        <p:spPr>
          <a:xfrm>
            <a:off x="931243" y="5205457"/>
            <a:ext cx="1111958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b="0" i="0" dirty="0">
                <a:solidFill>
                  <a:srgbClr val="1D1C1D"/>
                </a:solidFill>
                <a:effectLst/>
                <a:latin typeface="Monaco"/>
              </a:rPr>
              <a:t>##Patch.SP1-1_R2.14.44.RPLM-28324 AWS Yellow </a:t>
            </a:r>
          </a:p>
          <a:p>
            <a:r>
              <a:rPr lang="en-US" altLang="ja-JP" sz="1100" b="0" i="0" dirty="0">
                <a:solidFill>
                  <a:srgbClr val="1D1C1D"/>
                </a:solidFill>
                <a:effectLst/>
                <a:latin typeface="Monaco"/>
              </a:rPr>
              <a:t>cp -Rf honda_vmc.jar /</a:t>
            </a:r>
            <a:r>
              <a:rPr lang="en-US" altLang="ja-JP" sz="1100" b="0" i="0" dirty="0" err="1">
                <a:solidFill>
                  <a:srgbClr val="1D1C1D"/>
                </a:solidFill>
                <a:effectLst/>
                <a:latin typeface="Monaco"/>
              </a:rPr>
              <a:t>usr</a:t>
            </a:r>
            <a:r>
              <a:rPr lang="en-US" altLang="ja-JP" sz="1100" b="0" i="0" dirty="0">
                <a:solidFill>
                  <a:srgbClr val="1D1C1D"/>
                </a:solidFill>
                <a:effectLst/>
                <a:latin typeface="Monaco"/>
              </a:rPr>
              <a:t>/</a:t>
            </a:r>
            <a:r>
              <a:rPr lang="en-US" altLang="ja-JP" sz="1100" b="0" i="0" dirty="0" err="1">
                <a:solidFill>
                  <a:srgbClr val="1D1C1D"/>
                </a:solidFill>
                <a:effectLst/>
                <a:latin typeface="Monaco"/>
              </a:rPr>
              <a:t>DassaultSystemes</a:t>
            </a:r>
            <a:r>
              <a:rPr lang="en-US" altLang="ja-JP" sz="1100" b="0" i="0" dirty="0">
                <a:solidFill>
                  <a:srgbClr val="1D1C1D"/>
                </a:solidFill>
                <a:effectLst/>
                <a:latin typeface="Monaco"/>
              </a:rPr>
              <a:t>/R2016x/3DSpace/server/STAGING/</a:t>
            </a:r>
            <a:r>
              <a:rPr lang="en-US" altLang="ja-JP" sz="1100" b="0" i="0" dirty="0" err="1">
                <a:solidFill>
                  <a:srgbClr val="1D1C1D"/>
                </a:solidFill>
                <a:effectLst/>
                <a:latin typeface="Monaco"/>
              </a:rPr>
              <a:t>ematrix</a:t>
            </a:r>
            <a:r>
              <a:rPr lang="en-US" altLang="ja-JP" sz="1100" b="0" i="0" dirty="0">
                <a:solidFill>
                  <a:srgbClr val="1D1C1D"/>
                </a:solidFill>
                <a:effectLst/>
                <a:latin typeface="Monaco"/>
              </a:rPr>
              <a:t>/classes/honda_vmc.jar </a:t>
            </a:r>
          </a:p>
          <a:p>
            <a:r>
              <a:rPr lang="en-US" altLang="ja-JP" sz="1100" b="0" i="0" dirty="0">
                <a:solidFill>
                  <a:srgbClr val="1D1C1D"/>
                </a:solidFill>
                <a:effectLst/>
                <a:latin typeface="Monaco"/>
              </a:rPr>
              <a:t>cp -Rf honda_vmc.jar /</a:t>
            </a:r>
            <a:r>
              <a:rPr lang="en-US" altLang="ja-JP" sz="1100" b="0" i="0" dirty="0" err="1">
                <a:solidFill>
                  <a:srgbClr val="1D1C1D"/>
                </a:solidFill>
                <a:effectLst/>
                <a:latin typeface="Monaco"/>
              </a:rPr>
              <a:t>usr</a:t>
            </a:r>
            <a:r>
              <a:rPr lang="en-US" altLang="ja-JP" sz="1100" b="0" i="0" dirty="0">
                <a:solidFill>
                  <a:srgbClr val="1D1C1D"/>
                </a:solidFill>
                <a:effectLst/>
                <a:latin typeface="Monaco"/>
              </a:rPr>
              <a:t>/local/tomee-3dspace-cas1/webapps/3dspace/WEB-INF/lib/honda_vmc.jar </a:t>
            </a:r>
          </a:p>
          <a:p>
            <a:r>
              <a:rPr lang="en-US" altLang="ja-JP" sz="1100" b="0" i="0" dirty="0">
                <a:solidFill>
                  <a:srgbClr val="1D1C1D"/>
                </a:solidFill>
                <a:effectLst/>
                <a:latin typeface="Monaco"/>
              </a:rPr>
              <a:t>cp -Rf honda_vmc.jar /</a:t>
            </a:r>
            <a:r>
              <a:rPr lang="en-US" altLang="ja-JP" sz="1100" b="0" i="0" dirty="0" err="1">
                <a:solidFill>
                  <a:srgbClr val="1D1C1D"/>
                </a:solidFill>
                <a:effectLst/>
                <a:latin typeface="Monaco"/>
              </a:rPr>
              <a:t>usr</a:t>
            </a:r>
            <a:r>
              <a:rPr lang="en-US" altLang="ja-JP" sz="1100" b="0" i="0" dirty="0">
                <a:solidFill>
                  <a:srgbClr val="1D1C1D"/>
                </a:solidFill>
                <a:effectLst/>
                <a:latin typeface="Monaco"/>
              </a:rPr>
              <a:t>/local/tomee-3dspace-cas2/webapps/3dspace/WEB-INF/lib/honda_vmc.jar</a:t>
            </a:r>
          </a:p>
          <a:p>
            <a:r>
              <a:rPr lang="en-US" altLang="ja-JP" sz="1100" b="0" i="0" dirty="0">
                <a:solidFill>
                  <a:srgbClr val="1D1C1D"/>
                </a:solidFill>
                <a:effectLst/>
                <a:latin typeface="Monaco"/>
              </a:rPr>
              <a:t>cp -Rf honda_vmc.jar /</a:t>
            </a:r>
            <a:r>
              <a:rPr lang="en-US" altLang="ja-JP" sz="1100" b="0" i="0" dirty="0" err="1">
                <a:solidFill>
                  <a:srgbClr val="1D1C1D"/>
                </a:solidFill>
                <a:effectLst/>
                <a:latin typeface="Monaco"/>
              </a:rPr>
              <a:t>usr</a:t>
            </a:r>
            <a:r>
              <a:rPr lang="en-US" altLang="ja-JP" sz="1100" b="0" i="0" dirty="0">
                <a:solidFill>
                  <a:srgbClr val="1D1C1D"/>
                </a:solidFill>
                <a:effectLst/>
                <a:latin typeface="Monaco"/>
              </a:rPr>
              <a:t>/local/tomee-3dspace-noncas/webapps/3dspacenoncas/WEB-INF/lib/honda_vmc.jar </a:t>
            </a:r>
            <a:br>
              <a:rPr lang="en-US" altLang="ja-JP" sz="1100" dirty="0"/>
            </a:b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626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5113023-B1D4-C846-3C2A-124CE0B183E3}"/>
              </a:ext>
            </a:extLst>
          </p:cNvPr>
          <p:cNvGrpSpPr/>
          <p:nvPr/>
        </p:nvGrpSpPr>
        <p:grpSpPr>
          <a:xfrm>
            <a:off x="1" y="758338"/>
            <a:ext cx="12192000" cy="6099662"/>
            <a:chOff x="1" y="758338"/>
            <a:chExt cx="12192000" cy="6099662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455D6DE-C2F7-1428-EBFA-570CCE41E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260" b="33232"/>
            <a:stretch/>
          </p:blipFill>
          <p:spPr>
            <a:xfrm>
              <a:off x="1" y="3951134"/>
              <a:ext cx="12192000" cy="2906866"/>
            </a:xfrm>
            <a:prstGeom prst="rect">
              <a:avLst/>
            </a:prstGeom>
          </p:spPr>
        </p:pic>
        <p:pic>
          <p:nvPicPr>
            <p:cNvPr id="7" name="図 6" descr="テキスト&#10;&#10;自動的に生成された説明">
              <a:extLst>
                <a:ext uri="{FF2B5EF4-FFF2-40B4-BE49-F238E27FC236}">
                  <a16:creationId xmlns:a16="http://schemas.microsoft.com/office/drawing/2014/main" id="{DF4EBC52-70CA-FD39-18AF-4B534D5B7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6181" y="758338"/>
              <a:ext cx="6852244" cy="3027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528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59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42031-AF4A-4919-9D52-7807ABD5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3DEXPERIENCE</a:t>
            </a:r>
            <a:r>
              <a:rPr kumimoji="1" lang="ja-JP" altLang="en-US" dirty="0"/>
              <a:t>構成管理 システム構成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1EC8CF5-58E7-8F18-5C87-B9E1CFE530E2}"/>
              </a:ext>
            </a:extLst>
          </p:cNvPr>
          <p:cNvSpPr/>
          <p:nvPr/>
        </p:nvSpPr>
        <p:spPr>
          <a:xfrm>
            <a:off x="400698" y="942767"/>
            <a:ext cx="5384640" cy="3727633"/>
          </a:xfrm>
          <a:prstGeom prst="rect">
            <a:avLst/>
          </a:prstGeom>
          <a:noFill/>
          <a:ln w="25400" cap="flat" cmpd="sng" algn="ctr">
            <a:solidFill>
              <a:srgbClr val="6785C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7110BD-8337-75AD-A94E-C94495CEEDF8}"/>
              </a:ext>
            </a:extLst>
          </p:cNvPr>
          <p:cNvSpPr txBox="1"/>
          <p:nvPr/>
        </p:nvSpPr>
        <p:spPr>
          <a:xfrm>
            <a:off x="2917049" y="1171283"/>
            <a:ext cx="2289056" cy="28791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lang="en-US" altLang="ja-JP" sz="1100" dirty="0">
                <a:solidFill>
                  <a:srgbClr val="000000"/>
                </a:solidFill>
                <a:latin typeface="Meiryo UI"/>
              </a:rPr>
              <a:t>3DEXPERIENCE</a:t>
            </a:r>
            <a:endParaRPr lang="ja-JP" altLang="en-US" sz="1100" dirty="0">
              <a:solidFill>
                <a:srgbClr val="000000"/>
              </a:solidFill>
              <a:latin typeface="Meiryo UI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2F19846-7B89-E4DD-D2B2-7A7CB2A5F858}"/>
              </a:ext>
            </a:extLst>
          </p:cNvPr>
          <p:cNvSpPr/>
          <p:nvPr/>
        </p:nvSpPr>
        <p:spPr>
          <a:xfrm>
            <a:off x="3160472" y="1712858"/>
            <a:ext cx="849493" cy="567940"/>
          </a:xfrm>
          <a:prstGeom prst="rect">
            <a:avLst/>
          </a:prstGeom>
          <a:solidFill>
            <a:srgbClr val="6785C1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pic>
        <p:nvPicPr>
          <p:cNvPr id="22" name="グラフィックス 21" descr="ブログ 単色塗りつぶし">
            <a:extLst>
              <a:ext uri="{FF2B5EF4-FFF2-40B4-BE49-F238E27FC236}">
                <a16:creationId xmlns:a16="http://schemas.microsoft.com/office/drawing/2014/main" id="{C37C723B-71A5-E668-ABAF-22C2A7C2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8844" y="1652437"/>
            <a:ext cx="799773" cy="699291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51B68FC-E781-4BD4-E130-4F94EEE24CCD}"/>
              </a:ext>
            </a:extLst>
          </p:cNvPr>
          <p:cNvSpPr/>
          <p:nvPr/>
        </p:nvSpPr>
        <p:spPr>
          <a:xfrm>
            <a:off x="2551067" y="1629741"/>
            <a:ext cx="849493" cy="567940"/>
          </a:xfrm>
          <a:prstGeom prst="rect">
            <a:avLst/>
          </a:prstGeom>
          <a:solidFill>
            <a:srgbClr val="6785C1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pic>
        <p:nvPicPr>
          <p:cNvPr id="24" name="グラフィックス 23" descr="ブログ 単色塗りつぶし">
            <a:extLst>
              <a:ext uri="{FF2B5EF4-FFF2-40B4-BE49-F238E27FC236}">
                <a16:creationId xmlns:a16="http://schemas.microsoft.com/office/drawing/2014/main" id="{217EA3B8-1BE3-0C8C-0E4C-4842AFB7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411" y="1562433"/>
            <a:ext cx="799773" cy="699291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D5EDA9A-1A9C-2726-498C-8E6F8A5B1026}"/>
              </a:ext>
            </a:extLst>
          </p:cNvPr>
          <p:cNvSpPr/>
          <p:nvPr/>
        </p:nvSpPr>
        <p:spPr>
          <a:xfrm>
            <a:off x="2057745" y="1505412"/>
            <a:ext cx="849493" cy="567940"/>
          </a:xfrm>
          <a:prstGeom prst="rect">
            <a:avLst/>
          </a:prstGeom>
          <a:solidFill>
            <a:srgbClr val="6785C1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pic>
        <p:nvPicPr>
          <p:cNvPr id="26" name="グラフィックス 25" descr="ブログ 単色塗りつぶし">
            <a:extLst>
              <a:ext uri="{FF2B5EF4-FFF2-40B4-BE49-F238E27FC236}">
                <a16:creationId xmlns:a16="http://schemas.microsoft.com/office/drawing/2014/main" id="{FA9B87AD-33FD-5635-4BA0-0A5F1935A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7276" y="1449073"/>
            <a:ext cx="799773" cy="69929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DDD623C-B4C8-8D4A-A92F-80877E49B8FD}"/>
              </a:ext>
            </a:extLst>
          </p:cNvPr>
          <p:cNvSpPr/>
          <p:nvPr/>
        </p:nvSpPr>
        <p:spPr>
          <a:xfrm>
            <a:off x="1401391" y="1037271"/>
            <a:ext cx="3868524" cy="2102746"/>
          </a:xfrm>
          <a:prstGeom prst="rect">
            <a:avLst/>
          </a:prstGeom>
          <a:noFill/>
          <a:ln w="25400" cap="flat" cmpd="sng" algn="ctr">
            <a:solidFill>
              <a:srgbClr val="6785C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6BB9C89-562C-C095-FCAC-6E3BB08996FC}"/>
              </a:ext>
            </a:extLst>
          </p:cNvPr>
          <p:cNvSpPr txBox="1"/>
          <p:nvPr/>
        </p:nvSpPr>
        <p:spPr>
          <a:xfrm>
            <a:off x="1245617" y="1066524"/>
            <a:ext cx="1784476" cy="36824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defTabSz="288000"/>
            <a:r>
              <a:rPr lang="en-US" altLang="ja-JP" sz="1400" dirty="0">
                <a:solidFill>
                  <a:srgbClr val="000000"/>
                </a:solidFill>
                <a:latin typeface="Meiryo UI"/>
              </a:rPr>
              <a:t>Virtual Machine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22E6B7C-BB9B-181C-43AA-CAFFF45F0FDD}"/>
              </a:ext>
            </a:extLst>
          </p:cNvPr>
          <p:cNvSpPr/>
          <p:nvPr/>
        </p:nvSpPr>
        <p:spPr>
          <a:xfrm>
            <a:off x="1401391" y="3695670"/>
            <a:ext cx="3868524" cy="868798"/>
          </a:xfrm>
          <a:prstGeom prst="rect">
            <a:avLst/>
          </a:prstGeom>
          <a:noFill/>
          <a:ln w="25400" cap="flat" cmpd="sng" algn="ctr">
            <a:solidFill>
              <a:srgbClr val="6785C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3B9860E-5289-C601-A4D0-365C77450BF6}"/>
              </a:ext>
            </a:extLst>
          </p:cNvPr>
          <p:cNvSpPr txBox="1"/>
          <p:nvPr/>
        </p:nvSpPr>
        <p:spPr>
          <a:xfrm>
            <a:off x="1240904" y="3170388"/>
            <a:ext cx="1016546" cy="36824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lang="ja-JP" altLang="en-US" sz="1400" dirty="0">
                <a:solidFill>
                  <a:srgbClr val="000000"/>
                </a:solidFill>
                <a:latin typeface="Meiryo UI"/>
              </a:rPr>
              <a:t>構成管理</a:t>
            </a:r>
            <a:endParaRPr lang="en-US" altLang="ja-JP" sz="1400" dirty="0">
              <a:solidFill>
                <a:srgbClr val="000000"/>
              </a:solidFill>
              <a:latin typeface="Meiryo UI"/>
            </a:endParaRPr>
          </a:p>
        </p:txBody>
      </p:sp>
      <p:pic>
        <p:nvPicPr>
          <p:cNvPr id="37" name="Picture 4" descr="「jenkins アイコン」の画像検索結果">
            <a:extLst>
              <a:ext uri="{FF2B5EF4-FFF2-40B4-BE49-F238E27FC236}">
                <a16:creationId xmlns:a16="http://schemas.microsoft.com/office/drawing/2014/main" id="{16354DA3-571A-E6F3-0D89-56E9FC625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877" y="3832389"/>
            <a:ext cx="723377" cy="53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「nuget アイコン」の画像検索結果">
            <a:extLst>
              <a:ext uri="{FF2B5EF4-FFF2-40B4-BE49-F238E27FC236}">
                <a16:creationId xmlns:a16="http://schemas.microsoft.com/office/drawing/2014/main" id="{30D33662-CD0C-8928-FF78-FA8F39ED3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54" y="3858133"/>
            <a:ext cx="467908" cy="46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C99AAB2-0E42-A43D-8418-7D53587A8B61}"/>
              </a:ext>
            </a:extLst>
          </p:cNvPr>
          <p:cNvSpPr txBox="1"/>
          <p:nvPr/>
        </p:nvSpPr>
        <p:spPr>
          <a:xfrm>
            <a:off x="2964886" y="4258647"/>
            <a:ext cx="821230" cy="20611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kumimoji="1" lang="en-US" altLang="ja-JP" sz="900" dirty="0">
                <a:latin typeface="+mn-ea"/>
              </a:rPr>
              <a:t>2. </a:t>
            </a:r>
            <a:r>
              <a:rPr kumimoji="1" lang="ja-JP" altLang="en-US" sz="900" dirty="0">
                <a:latin typeface="+mn-ea"/>
              </a:rPr>
              <a:t>ビルド管理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110597F-B9AA-EF62-B6E9-753DFB245326}"/>
              </a:ext>
            </a:extLst>
          </p:cNvPr>
          <p:cNvSpPr txBox="1"/>
          <p:nvPr/>
        </p:nvSpPr>
        <p:spPr>
          <a:xfrm>
            <a:off x="1965180" y="4258647"/>
            <a:ext cx="821230" cy="20611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kumimoji="1" lang="en-US" altLang="ja-JP" sz="900" dirty="0">
                <a:latin typeface="+mn-ea"/>
              </a:rPr>
              <a:t>1. </a:t>
            </a:r>
            <a:r>
              <a:rPr kumimoji="1" lang="ja-JP" altLang="en-US" sz="900" dirty="0">
                <a:latin typeface="+mn-ea"/>
              </a:rPr>
              <a:t>パッケージ管理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C5EFEA0-0486-84E0-CF68-50A00B93307A}"/>
              </a:ext>
            </a:extLst>
          </p:cNvPr>
          <p:cNvSpPr/>
          <p:nvPr/>
        </p:nvSpPr>
        <p:spPr>
          <a:xfrm>
            <a:off x="400698" y="4924065"/>
            <a:ext cx="5384640" cy="1285072"/>
          </a:xfrm>
          <a:prstGeom prst="rect">
            <a:avLst/>
          </a:prstGeom>
          <a:noFill/>
          <a:ln w="25400" cap="flat" cmpd="sng" algn="ctr">
            <a:solidFill>
              <a:srgbClr val="6785C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255E04D-A85D-BCA9-0D9D-F532D393D906}"/>
              </a:ext>
            </a:extLst>
          </p:cNvPr>
          <p:cNvSpPr/>
          <p:nvPr/>
        </p:nvSpPr>
        <p:spPr>
          <a:xfrm>
            <a:off x="1240904" y="3538634"/>
            <a:ext cx="4242017" cy="2512154"/>
          </a:xfrm>
          <a:prstGeom prst="rect">
            <a:avLst/>
          </a:prstGeom>
          <a:noFill/>
          <a:ln w="25400" cap="flat" cmpd="sng" algn="ctr">
            <a:solidFill>
              <a:srgbClr val="6785C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pic>
        <p:nvPicPr>
          <p:cNvPr id="44" name="Picture 2" descr="Git初心者が勉強法を紹介してみる｜Pro Web Engineer">
            <a:extLst>
              <a:ext uri="{FF2B5EF4-FFF2-40B4-BE49-F238E27FC236}">
                <a16:creationId xmlns:a16="http://schemas.microsoft.com/office/drawing/2014/main" id="{DEBFDDC0-3929-1F18-2833-5DEA58332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34" y="5054555"/>
            <a:ext cx="607722" cy="6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82CDCB4-0ABC-8AC0-D3A1-74FAFC492E64}"/>
              </a:ext>
            </a:extLst>
          </p:cNvPr>
          <p:cNvSpPr txBox="1"/>
          <p:nvPr/>
        </p:nvSpPr>
        <p:spPr>
          <a:xfrm>
            <a:off x="1965180" y="5570383"/>
            <a:ext cx="942058" cy="20611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kumimoji="1" lang="en-US" altLang="ja-JP" sz="900" dirty="0">
                <a:latin typeface="+mn-ea"/>
              </a:rPr>
              <a:t>3.</a:t>
            </a:r>
            <a:r>
              <a:rPr kumimoji="1" lang="ja-JP" altLang="en-US" sz="900" dirty="0">
                <a:latin typeface="+mn-ea"/>
              </a:rPr>
              <a:t>ソースコード管理</a:t>
            </a:r>
          </a:p>
        </p:txBody>
      </p:sp>
      <p:pic>
        <p:nvPicPr>
          <p:cNvPr id="46" name="Picture 2" descr="JIRA">
            <a:extLst>
              <a:ext uri="{FF2B5EF4-FFF2-40B4-BE49-F238E27FC236}">
                <a16:creationId xmlns:a16="http://schemas.microsoft.com/office/drawing/2014/main" id="{93B71308-204E-3FC6-BD69-6CFCBC23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96" y="5073669"/>
            <a:ext cx="532395" cy="5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2BAB852-2C96-FE8F-8318-3D1DF62AAAD1}"/>
              </a:ext>
            </a:extLst>
          </p:cNvPr>
          <p:cNvSpPr txBox="1"/>
          <p:nvPr/>
        </p:nvSpPr>
        <p:spPr>
          <a:xfrm>
            <a:off x="2995546" y="5570383"/>
            <a:ext cx="942057" cy="20611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kumimoji="1" lang="en-US" altLang="ja-JP" sz="900" dirty="0">
                <a:latin typeface="+mn-ea"/>
              </a:rPr>
              <a:t>4. </a:t>
            </a:r>
            <a:r>
              <a:rPr kumimoji="1" lang="ja-JP" altLang="en-US" sz="900" dirty="0">
                <a:latin typeface="+mn-ea"/>
              </a:rPr>
              <a:t>プロジェクト管理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8A9248C-AF1A-62E6-F281-7AB58E6FD074}"/>
              </a:ext>
            </a:extLst>
          </p:cNvPr>
          <p:cNvSpPr txBox="1"/>
          <p:nvPr/>
        </p:nvSpPr>
        <p:spPr>
          <a:xfrm>
            <a:off x="525744" y="987349"/>
            <a:ext cx="1016546" cy="36824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lang="en-US" altLang="ja-JP" sz="1400" dirty="0">
                <a:solidFill>
                  <a:srgbClr val="000000"/>
                </a:solidFill>
                <a:latin typeface="Meiryo UI"/>
              </a:rPr>
              <a:t>Azure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9B6B29A-EAFB-F554-721F-79B5467CE04E}"/>
              </a:ext>
            </a:extLst>
          </p:cNvPr>
          <p:cNvSpPr txBox="1"/>
          <p:nvPr/>
        </p:nvSpPr>
        <p:spPr>
          <a:xfrm>
            <a:off x="463366" y="4990170"/>
            <a:ext cx="1630392" cy="36824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lang="ja-JP" altLang="en-US" sz="1400" dirty="0">
                <a:solidFill>
                  <a:srgbClr val="000000"/>
                </a:solidFill>
                <a:latin typeface="Meiryo UI"/>
              </a:rPr>
              <a:t>その他クラウドサービス</a:t>
            </a:r>
            <a:endParaRPr lang="en-US" altLang="ja-JP" sz="1400" dirty="0">
              <a:solidFill>
                <a:srgbClr val="000000"/>
              </a:solidFill>
              <a:latin typeface="Meiryo UI"/>
            </a:endParaRPr>
          </a:p>
        </p:txBody>
      </p:sp>
      <p:graphicFrame>
        <p:nvGraphicFramePr>
          <p:cNvPr id="52" name="表 51">
            <a:extLst>
              <a:ext uri="{FF2B5EF4-FFF2-40B4-BE49-F238E27FC236}">
                <a16:creationId xmlns:a16="http://schemas.microsoft.com/office/drawing/2014/main" id="{DCE66C08-0792-8893-0ECB-CEBA21ACD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52003"/>
              </p:ext>
            </p:extLst>
          </p:nvPr>
        </p:nvGraphicFramePr>
        <p:xfrm>
          <a:off x="6094800" y="1162536"/>
          <a:ext cx="585394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3920734270"/>
                    </a:ext>
                  </a:extLst>
                </a:gridCol>
                <a:gridCol w="1249757">
                  <a:extLst>
                    <a:ext uri="{9D8B030D-6E8A-4147-A177-3AD203B41FA5}">
                      <a16:colId xmlns:a16="http://schemas.microsoft.com/office/drawing/2014/main" val="3163177796"/>
                    </a:ext>
                  </a:extLst>
                </a:gridCol>
                <a:gridCol w="1310053">
                  <a:extLst>
                    <a:ext uri="{9D8B030D-6E8A-4147-A177-3AD203B41FA5}">
                      <a16:colId xmlns:a16="http://schemas.microsoft.com/office/drawing/2014/main" val="4207183810"/>
                    </a:ext>
                  </a:extLst>
                </a:gridCol>
                <a:gridCol w="2822331">
                  <a:extLst>
                    <a:ext uri="{9D8B030D-6E8A-4147-A177-3AD203B41FA5}">
                      <a16:colId xmlns:a16="http://schemas.microsoft.com/office/drawing/2014/main" val="17658978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No.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サービス例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7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パッケージ管理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NuGet</a:t>
                      </a:r>
                    </a:p>
                    <a:p>
                      <a:r>
                        <a:rPr kumimoji="1" lang="en-US" altLang="ja-JP" sz="1200" dirty="0"/>
                        <a:t>(Nexus Repository)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デプロイ用モジュールのパッケージ管理を行う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70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ビルド管理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Jenkins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ソースコード管理から最新のソースコードを取得し、デプロイ用モジュールに必要なビルドやパッケージ化処理を行い、パッケージ管理に登録する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219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ソースコード管理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Bitbucket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開発コードの管理を行う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99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プロジェクト管理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Jira/Confluence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対象リリースに含まれる機能および障害などを管理する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92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ビルドサーバ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Java</a:t>
                      </a:r>
                      <a:r>
                        <a:rPr kumimoji="1" lang="ja-JP" altLang="en-US" sz="1200" dirty="0"/>
                        <a:t>および</a:t>
                      </a:r>
                      <a:r>
                        <a:rPr kumimoji="1" lang="en-US" altLang="ja-JP" sz="1200" dirty="0"/>
                        <a:t>CAA</a:t>
                      </a:r>
                      <a:r>
                        <a:rPr kumimoji="1" lang="ja-JP" altLang="en-US" sz="1200" dirty="0"/>
                        <a:t>クライアントモジュールのビルドを行う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171979"/>
                  </a:ext>
                </a:extLst>
              </a:tr>
            </a:tbl>
          </a:graphicData>
        </a:graphic>
      </p:graphicFrame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02A770-DBE8-EA3E-C994-D9C963C8772A}"/>
              </a:ext>
            </a:extLst>
          </p:cNvPr>
          <p:cNvSpPr txBox="1"/>
          <p:nvPr/>
        </p:nvSpPr>
        <p:spPr>
          <a:xfrm>
            <a:off x="6182147" y="4104101"/>
            <a:ext cx="5766599" cy="46566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lang="en-US" altLang="ja-JP" sz="1100" dirty="0">
                <a:solidFill>
                  <a:srgbClr val="000000"/>
                </a:solidFill>
                <a:latin typeface="Meiryo UI"/>
              </a:rPr>
              <a:t>※3DEXPERIENCE</a:t>
            </a:r>
            <a:r>
              <a:rPr lang="ja-JP" altLang="en-US" sz="1100" dirty="0">
                <a:solidFill>
                  <a:srgbClr val="000000"/>
                </a:solidFill>
                <a:latin typeface="Meiryo UI"/>
              </a:rPr>
              <a:t>の設定変更などは</a:t>
            </a:r>
            <a:r>
              <a:rPr lang="en-US" altLang="ja-JP" sz="1100" dirty="0">
                <a:solidFill>
                  <a:srgbClr val="000000"/>
                </a:solidFill>
                <a:latin typeface="Meiryo UI"/>
              </a:rPr>
              <a:t>UI</a:t>
            </a:r>
            <a:r>
              <a:rPr lang="ja-JP" altLang="en-US" sz="1100" dirty="0">
                <a:solidFill>
                  <a:srgbClr val="000000"/>
                </a:solidFill>
                <a:latin typeface="Meiryo UI"/>
              </a:rPr>
              <a:t>から実施する必要があるものが存在するため、すべての設定をコードとして管理することができない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3426F1-4755-4286-4483-69651EB8EE9E}"/>
              </a:ext>
            </a:extLst>
          </p:cNvPr>
          <p:cNvSpPr/>
          <p:nvPr/>
        </p:nvSpPr>
        <p:spPr>
          <a:xfrm>
            <a:off x="2057745" y="2451508"/>
            <a:ext cx="849493" cy="567940"/>
          </a:xfrm>
          <a:prstGeom prst="rect">
            <a:avLst/>
          </a:prstGeom>
          <a:solidFill>
            <a:srgbClr val="6785C1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pic>
        <p:nvPicPr>
          <p:cNvPr id="4" name="グラフィックス 3" descr="ブログ 単色塗りつぶし">
            <a:extLst>
              <a:ext uri="{FF2B5EF4-FFF2-40B4-BE49-F238E27FC236}">
                <a16:creationId xmlns:a16="http://schemas.microsoft.com/office/drawing/2014/main" id="{F55CA163-ED55-4A49-E60B-838B43311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7276" y="2395169"/>
            <a:ext cx="799773" cy="69929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2728CA-5759-49C6-58EE-F2AC464B1B12}"/>
              </a:ext>
            </a:extLst>
          </p:cNvPr>
          <p:cNvSpPr txBox="1"/>
          <p:nvPr/>
        </p:nvSpPr>
        <p:spPr>
          <a:xfrm>
            <a:off x="3040390" y="2493426"/>
            <a:ext cx="1868494" cy="43368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lang="ja-JP" altLang="en-US" sz="1100" dirty="0">
                <a:solidFill>
                  <a:srgbClr val="000000"/>
                </a:solidFill>
                <a:latin typeface="Meiryo UI"/>
              </a:rPr>
              <a:t>ビルドサーバ</a:t>
            </a:r>
            <a:endParaRPr lang="en-US" altLang="ja-JP" sz="1100" dirty="0">
              <a:solidFill>
                <a:srgbClr val="000000"/>
              </a:solidFill>
              <a:latin typeface="Meiryo UI"/>
            </a:endParaRPr>
          </a:p>
          <a:p>
            <a:pPr defTabSz="288000"/>
            <a:r>
              <a:rPr lang="en-US" altLang="ja-JP" sz="1100" dirty="0">
                <a:solidFill>
                  <a:srgbClr val="000000"/>
                </a:solidFill>
                <a:latin typeface="Meiryo UI"/>
              </a:rPr>
              <a:t>Java</a:t>
            </a:r>
            <a:r>
              <a:rPr lang="ja-JP" altLang="en-US" sz="1100" dirty="0">
                <a:solidFill>
                  <a:srgbClr val="000000"/>
                </a:solidFill>
                <a:latin typeface="Meiryo UI"/>
              </a:rPr>
              <a:t>、</a:t>
            </a:r>
            <a:r>
              <a:rPr lang="en-US" altLang="ja-JP" sz="1100" dirty="0">
                <a:solidFill>
                  <a:srgbClr val="000000"/>
                </a:solidFill>
                <a:latin typeface="Meiryo UI"/>
              </a:rPr>
              <a:t>CAA</a:t>
            </a:r>
            <a:r>
              <a:rPr lang="ja-JP" altLang="en-US" sz="1100" dirty="0">
                <a:solidFill>
                  <a:srgbClr val="000000"/>
                </a:solidFill>
                <a:latin typeface="Meiryo UI"/>
              </a:rPr>
              <a:t>モジュール</a:t>
            </a:r>
            <a:endParaRPr lang="en-US" altLang="ja-JP" sz="1100" dirty="0">
              <a:solidFill>
                <a:srgbClr val="000000"/>
              </a:solidFill>
              <a:latin typeface="Meiryo UI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6F8A82E-4285-4C6B-9D65-8484416F8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61947"/>
              </p:ext>
            </p:extLst>
          </p:nvPr>
        </p:nvGraphicFramePr>
        <p:xfrm>
          <a:off x="6094800" y="5054555"/>
          <a:ext cx="585394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3920734270"/>
                    </a:ext>
                  </a:extLst>
                </a:gridCol>
                <a:gridCol w="1249757">
                  <a:extLst>
                    <a:ext uri="{9D8B030D-6E8A-4147-A177-3AD203B41FA5}">
                      <a16:colId xmlns:a16="http://schemas.microsoft.com/office/drawing/2014/main" val="3163177796"/>
                    </a:ext>
                  </a:extLst>
                </a:gridCol>
                <a:gridCol w="1310053">
                  <a:extLst>
                    <a:ext uri="{9D8B030D-6E8A-4147-A177-3AD203B41FA5}">
                      <a16:colId xmlns:a16="http://schemas.microsoft.com/office/drawing/2014/main" val="4207183810"/>
                    </a:ext>
                  </a:extLst>
                </a:gridCol>
                <a:gridCol w="2822331">
                  <a:extLst>
                    <a:ext uri="{9D8B030D-6E8A-4147-A177-3AD203B41FA5}">
                      <a16:colId xmlns:a16="http://schemas.microsoft.com/office/drawing/2014/main" val="17658978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No.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7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Microsoft Visual Studio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2019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CAA</a:t>
                      </a:r>
                      <a:r>
                        <a:rPr kumimoji="1" lang="ja-JP" altLang="en-US" sz="1200" dirty="0"/>
                        <a:t>モジュールのビルド実行のため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7089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476350-92C2-0C25-FE4D-F6B69A22F575}"/>
              </a:ext>
            </a:extLst>
          </p:cNvPr>
          <p:cNvSpPr txBox="1"/>
          <p:nvPr/>
        </p:nvSpPr>
        <p:spPr>
          <a:xfrm>
            <a:off x="6136400" y="853148"/>
            <a:ext cx="1575039" cy="36824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lang="ja-JP" altLang="en-US" sz="1400" dirty="0">
                <a:solidFill>
                  <a:srgbClr val="000000"/>
                </a:solidFill>
                <a:latin typeface="Meiryo UI"/>
              </a:rPr>
              <a:t>サービス</a:t>
            </a:r>
            <a:r>
              <a:rPr lang="en-US" altLang="ja-JP" sz="1400" dirty="0">
                <a:solidFill>
                  <a:srgbClr val="000000"/>
                </a:solidFill>
                <a:latin typeface="Meiryo UI"/>
              </a:rPr>
              <a:t>/</a:t>
            </a:r>
            <a:r>
              <a:rPr lang="ja-JP" altLang="en-US" sz="1400" dirty="0">
                <a:solidFill>
                  <a:srgbClr val="000000"/>
                </a:solidFill>
                <a:latin typeface="Meiryo UI"/>
              </a:rPr>
              <a:t>サーバ一覧</a:t>
            </a:r>
            <a:endParaRPr lang="en-US" altLang="ja-JP" sz="1400" dirty="0">
              <a:solidFill>
                <a:srgbClr val="000000"/>
              </a:solidFill>
              <a:latin typeface="Meiryo UI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E2FF72-E827-B57E-1FA3-255469D2964D}"/>
              </a:ext>
            </a:extLst>
          </p:cNvPr>
          <p:cNvSpPr txBox="1"/>
          <p:nvPr/>
        </p:nvSpPr>
        <p:spPr>
          <a:xfrm>
            <a:off x="6136400" y="4743951"/>
            <a:ext cx="1575039" cy="36824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lang="ja-JP" altLang="en-US" sz="1400" dirty="0">
                <a:solidFill>
                  <a:srgbClr val="000000"/>
                </a:solidFill>
                <a:latin typeface="Meiryo UI"/>
              </a:rPr>
              <a:t>必要なライセンス</a:t>
            </a:r>
            <a:endParaRPr lang="en-US" altLang="ja-JP" sz="1400" dirty="0">
              <a:solidFill>
                <a:srgbClr val="000000"/>
              </a:solidFill>
              <a:latin typeface="Meiryo UI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5A60FF0-7712-EC70-33FB-F6A3C9610243}"/>
              </a:ext>
            </a:extLst>
          </p:cNvPr>
          <p:cNvSpPr/>
          <p:nvPr/>
        </p:nvSpPr>
        <p:spPr>
          <a:xfrm>
            <a:off x="9619747" y="77333"/>
            <a:ext cx="2324099" cy="99573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下記が利用できるか？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ソースコード管理</a:t>
            </a:r>
            <a:r>
              <a:rPr kumimoji="1" lang="en-US" altLang="ja-JP" sz="1200" dirty="0">
                <a:solidFill>
                  <a:schemeClr val="tx1"/>
                </a:solidFill>
              </a:rPr>
              <a:t> : Backlog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プロジェクト管理：</a:t>
            </a:r>
            <a:r>
              <a:rPr lang="en-US" altLang="ja-JP" sz="1200" dirty="0">
                <a:solidFill>
                  <a:schemeClr val="tx1"/>
                </a:solidFill>
              </a:rPr>
              <a:t>Backlog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パッケージ管理：</a:t>
            </a:r>
            <a:r>
              <a:rPr lang="en-US" altLang="ja-JP" sz="1200" dirty="0">
                <a:solidFill>
                  <a:schemeClr val="tx1"/>
                </a:solidFill>
              </a:rPr>
              <a:t>Azure Artifacts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ビルド管理：</a:t>
            </a:r>
            <a:r>
              <a:rPr kumimoji="1" lang="en-US" altLang="ja-JP" sz="1200" dirty="0">
                <a:solidFill>
                  <a:schemeClr val="tx1"/>
                </a:solidFill>
              </a:rPr>
              <a:t>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210024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04C78-69B8-CD4B-5CEE-26354D5D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3DEXPERIENCE</a:t>
            </a:r>
            <a:r>
              <a:rPr kumimoji="1" lang="ja-JP" altLang="en-US" dirty="0"/>
              <a:t>デプロイ種別一覧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4CEB07A-61B9-73F0-0894-0285622E0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34434"/>
              </p:ext>
            </p:extLst>
          </p:nvPr>
        </p:nvGraphicFramePr>
        <p:xfrm>
          <a:off x="370800" y="1047390"/>
          <a:ext cx="1149608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60">
                  <a:extLst>
                    <a:ext uri="{9D8B030D-6E8A-4147-A177-3AD203B41FA5}">
                      <a16:colId xmlns:a16="http://schemas.microsoft.com/office/drawing/2014/main" val="3367206889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397548187"/>
                    </a:ext>
                  </a:extLst>
                </a:gridCol>
                <a:gridCol w="4024048">
                  <a:extLst>
                    <a:ext uri="{9D8B030D-6E8A-4147-A177-3AD203B41FA5}">
                      <a16:colId xmlns:a16="http://schemas.microsoft.com/office/drawing/2014/main" val="3500546221"/>
                    </a:ext>
                  </a:extLst>
                </a:gridCol>
                <a:gridCol w="1360752">
                  <a:extLst>
                    <a:ext uri="{9D8B030D-6E8A-4147-A177-3AD203B41FA5}">
                      <a16:colId xmlns:a16="http://schemas.microsoft.com/office/drawing/2014/main" val="2127986437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89468339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3991417720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208494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No.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デプロイ先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コード管理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再起動要否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設定変更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管理者ユーザで</a:t>
                      </a:r>
                      <a:r>
                        <a:rPr kumimoji="1" lang="en-US" altLang="ja-JP" sz="1200" dirty="0"/>
                        <a:t>3DDashbaord</a:t>
                      </a:r>
                      <a:r>
                        <a:rPr kumimoji="1" lang="ja-JP" altLang="en-US" sz="1200" dirty="0"/>
                        <a:t>にログインし、</a:t>
                      </a:r>
                      <a:r>
                        <a:rPr kumimoji="1" lang="en-US" altLang="ja-JP" sz="1200" dirty="0"/>
                        <a:t>Web</a:t>
                      </a:r>
                      <a:r>
                        <a:rPr kumimoji="1" lang="ja-JP" altLang="en-US" sz="1200" dirty="0"/>
                        <a:t>画面から設定を変更する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3DEXPERIENCE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不可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9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カスタム属性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管理者ユーザーかつ</a:t>
                      </a:r>
                      <a:r>
                        <a:rPr kumimoji="1" lang="en-US" altLang="ja-JP" sz="1200" dirty="0"/>
                        <a:t>TXO</a:t>
                      </a:r>
                      <a:r>
                        <a:rPr kumimoji="1" lang="ja-JP" altLang="en-US" sz="1200" dirty="0"/>
                        <a:t>ライセンス保持ユーザでログインし、</a:t>
                      </a:r>
                      <a:r>
                        <a:rPr kumimoji="1" lang="en-US" altLang="ja-JP" sz="1200" dirty="0"/>
                        <a:t>Web</a:t>
                      </a:r>
                      <a:r>
                        <a:rPr kumimoji="1" lang="ja-JP" altLang="en-US" sz="1200" dirty="0"/>
                        <a:t>画面からデプロイする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3DEXPERIENCE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インデックス対象が変わった場合はフルインデックスが必要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93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WebApps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3DDashboard</a:t>
                      </a:r>
                      <a:r>
                        <a:rPr kumimoji="1" lang="ja-JP" altLang="en-US" sz="1200" dirty="0"/>
                        <a:t>サーバもしくは、</a:t>
                      </a:r>
                      <a:r>
                        <a:rPr kumimoji="1" lang="en-US" altLang="ja-JP" sz="1200" dirty="0"/>
                        <a:t>HTTP</a:t>
                      </a:r>
                      <a:r>
                        <a:rPr kumimoji="1" lang="ja-JP" altLang="en-US" sz="1200" dirty="0"/>
                        <a:t>サーバに</a:t>
                      </a:r>
                      <a:r>
                        <a:rPr kumimoji="1" lang="en-US" altLang="ja-JP" sz="1200" dirty="0"/>
                        <a:t>HTML/JavaScript</a:t>
                      </a:r>
                      <a:r>
                        <a:rPr kumimoji="1" lang="ja-JP" altLang="en-US" sz="1200" dirty="0"/>
                        <a:t>などのファイルを配置する。</a:t>
                      </a:r>
                      <a:r>
                        <a:rPr kumimoji="1" lang="en-US" altLang="ja-JP" sz="1200" dirty="0"/>
                        <a:t>3DDashboard</a:t>
                      </a:r>
                      <a:r>
                        <a:rPr kumimoji="1" lang="ja-JP" altLang="en-US" sz="1200" dirty="0"/>
                        <a:t>サーバにキャッシュが保持されるため、ファイル変更後にキャッシュ削除などの対応が必要となる。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3DEXPERIENCE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5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JPO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MQL</a:t>
                      </a:r>
                      <a:r>
                        <a:rPr kumimoji="1" lang="ja-JP" altLang="en-US" sz="1200" dirty="0"/>
                        <a:t>を利用して</a:t>
                      </a:r>
                      <a:r>
                        <a:rPr kumimoji="1" lang="en-US" altLang="ja-JP" sz="1200" dirty="0"/>
                        <a:t>3DEXPERIENCE</a:t>
                      </a:r>
                      <a:r>
                        <a:rPr kumimoji="1" lang="ja-JP" altLang="en-US" sz="1200" dirty="0"/>
                        <a:t>サーバに登録し、コンパイル処理を実施する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3DEXPERIENCE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フルコンパイルには</a:t>
                      </a:r>
                      <a:r>
                        <a:rPr kumimoji="1" lang="en-US" altLang="ja-JP" sz="1200" dirty="0"/>
                        <a:t>30</a:t>
                      </a:r>
                      <a:r>
                        <a:rPr kumimoji="1" lang="ja-JP" altLang="en-US" sz="1200" dirty="0"/>
                        <a:t>分</a:t>
                      </a:r>
                      <a:r>
                        <a:rPr kumimoji="1" lang="en-US" altLang="ja-JP" sz="1200" dirty="0"/>
                        <a:t>~1</a:t>
                      </a:r>
                      <a:r>
                        <a:rPr kumimoji="1" lang="ja-JP" altLang="en-US" sz="1200" dirty="0"/>
                        <a:t>時間かかる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15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Trigger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MQL</a:t>
                      </a:r>
                      <a:r>
                        <a:rPr kumimoji="1" lang="ja-JP" altLang="en-US" sz="1200" dirty="0"/>
                        <a:t>を利用して</a:t>
                      </a:r>
                      <a:r>
                        <a:rPr kumimoji="1" lang="en-US" altLang="ja-JP" sz="1200" dirty="0"/>
                        <a:t>3DEXPERIENCE</a:t>
                      </a:r>
                      <a:r>
                        <a:rPr kumimoji="1" lang="ja-JP" altLang="en-US" sz="1200" dirty="0"/>
                        <a:t>サーバに登録する。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3DEXPERIENCE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Reload Cache</a:t>
                      </a:r>
                      <a:r>
                        <a:rPr kumimoji="1" lang="ja-JP" altLang="en-US" sz="1200" dirty="0"/>
                        <a:t>もしくは再起動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3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Webservice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trike="sngStrike" dirty="0"/>
                        <a:t>コンパイル済みの</a:t>
                      </a:r>
                      <a:r>
                        <a:rPr kumimoji="1" lang="en-US" altLang="ja-JP" sz="1200" strike="sngStrike" dirty="0"/>
                        <a:t>Java</a:t>
                      </a:r>
                      <a:r>
                        <a:rPr kumimoji="1" lang="ja-JP" altLang="en-US" sz="1200" strike="sngStrike" dirty="0"/>
                        <a:t>モジュールを</a:t>
                      </a:r>
                      <a:r>
                        <a:rPr kumimoji="1" lang="en-US" altLang="ja-JP" sz="1200" strike="sngStrike" dirty="0"/>
                        <a:t>3DSpace</a:t>
                      </a:r>
                      <a:r>
                        <a:rPr kumimoji="1" lang="ja-JP" altLang="en-US" sz="1200" strike="sngStrike" dirty="0"/>
                        <a:t>サーバの</a:t>
                      </a:r>
                      <a:r>
                        <a:rPr kumimoji="1" lang="en-US" altLang="ja-JP" sz="1200" strike="sngStrike" dirty="0"/>
                        <a:t>War</a:t>
                      </a:r>
                      <a:r>
                        <a:rPr kumimoji="1" lang="ja-JP" altLang="en-US" sz="1200" strike="sngStrike" dirty="0"/>
                        <a:t>モジュールに含めて、</a:t>
                      </a:r>
                      <a:r>
                        <a:rPr kumimoji="1" lang="en-US" altLang="ja-JP" sz="1200" strike="sngStrike" dirty="0"/>
                        <a:t>Tomee</a:t>
                      </a:r>
                      <a:r>
                        <a:rPr kumimoji="1" lang="ja-JP" altLang="en-US" sz="1200" strike="sngStrike" dirty="0"/>
                        <a:t>に配置する</a:t>
                      </a:r>
                      <a:endParaRPr kumimoji="1" lang="en-US" altLang="ja-JP" sz="1200" strike="sngStrike" dirty="0"/>
                    </a:p>
                    <a:p>
                      <a:r>
                        <a:rPr kumimoji="1" lang="en-US" altLang="ja-JP" sz="1200" dirty="0"/>
                        <a:t>3DSpace</a:t>
                      </a:r>
                      <a:r>
                        <a:rPr kumimoji="1" lang="ja-JP" altLang="en-US" sz="1200" dirty="0"/>
                        <a:t>サーバの</a:t>
                      </a:r>
                      <a:r>
                        <a:rPr kumimoji="1" lang="en-US" altLang="ja-JP" sz="1200" dirty="0" err="1"/>
                        <a:t>Tomee</a:t>
                      </a:r>
                      <a:r>
                        <a:rPr kumimoji="1" lang="ja-JP" altLang="en-US" sz="1200" dirty="0"/>
                        <a:t>に配置されているフォルダに直接配置する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3DEXPERIENCE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1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プロパティ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MQL</a:t>
                      </a:r>
                      <a:r>
                        <a:rPr kumimoji="1" lang="ja-JP" altLang="en-US" sz="1200" dirty="0"/>
                        <a:t>を利用して</a:t>
                      </a:r>
                      <a:r>
                        <a:rPr kumimoji="1" lang="en-US" altLang="ja-JP" sz="1200" dirty="0"/>
                        <a:t>3DEXPERIENCE</a:t>
                      </a:r>
                      <a:r>
                        <a:rPr kumimoji="1" lang="ja-JP" altLang="en-US" sz="1200" dirty="0"/>
                        <a:t>サーバに登録する。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3DEXPERIENCE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54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リッチクライアントモジュール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CAA</a:t>
                      </a:r>
                      <a:r>
                        <a:rPr kumimoji="1" lang="ja-JP" altLang="en-US" sz="1200" dirty="0"/>
                        <a:t>ビルド環境でビルドしたモジュールをクライアントに配置する。配置場所については</a:t>
                      </a:r>
                      <a:r>
                        <a:rPr kumimoji="1" lang="en-US" altLang="ja-JP" sz="1200" dirty="0"/>
                        <a:t>Env</a:t>
                      </a:r>
                      <a:r>
                        <a:rPr kumimoji="1" lang="ja-JP" altLang="en-US" sz="1200" dirty="0"/>
                        <a:t>ファイルでの定義が必要となる。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クライアント端末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不要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02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EKL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作成した</a:t>
                      </a:r>
                      <a:r>
                        <a:rPr kumimoji="1" lang="en-US" altLang="ja-JP" sz="1200" dirty="0"/>
                        <a:t>EKL</a:t>
                      </a:r>
                      <a:r>
                        <a:rPr kumimoji="1" lang="ja-JP" altLang="en-US" sz="1200" dirty="0"/>
                        <a:t>コードをクライアントに配置する。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3DEXPERIENCE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要調査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スクリプトはコード管理可能。イベント登録などはクライアントから実行する必要がある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91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バッチ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Azure</a:t>
                      </a:r>
                      <a:r>
                        <a:rPr kumimoji="1" lang="ja-JP" altLang="en-US" sz="1200" dirty="0"/>
                        <a:t>上のバッチサーバのモジュール最新化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外部連携システムや変換処理など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バッチサーバー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51944"/>
                  </a:ext>
                </a:extLst>
              </a:tr>
            </a:tbl>
          </a:graphicData>
        </a:graphic>
      </p:graphicFrame>
      <p:sp>
        <p:nvSpPr>
          <p:cNvPr id="4" name="加算記号 3">
            <a:extLst>
              <a:ext uri="{FF2B5EF4-FFF2-40B4-BE49-F238E27FC236}">
                <a16:creationId xmlns:a16="http://schemas.microsoft.com/office/drawing/2014/main" id="{DF71801C-122C-F0EE-5080-D3759E4E4C79}"/>
              </a:ext>
            </a:extLst>
          </p:cNvPr>
          <p:cNvSpPr/>
          <p:nvPr/>
        </p:nvSpPr>
        <p:spPr>
          <a:xfrm rot="2700000">
            <a:off x="31601" y="1334733"/>
            <a:ext cx="457200" cy="457200"/>
          </a:xfrm>
          <a:prstGeom prst="mathPlus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加算記号 4">
            <a:extLst>
              <a:ext uri="{FF2B5EF4-FFF2-40B4-BE49-F238E27FC236}">
                <a16:creationId xmlns:a16="http://schemas.microsoft.com/office/drawing/2014/main" id="{4181A09A-369B-508B-F700-A450BA02E276}"/>
              </a:ext>
            </a:extLst>
          </p:cNvPr>
          <p:cNvSpPr/>
          <p:nvPr/>
        </p:nvSpPr>
        <p:spPr>
          <a:xfrm rot="2700000">
            <a:off x="31601" y="1761454"/>
            <a:ext cx="457200" cy="457200"/>
          </a:xfrm>
          <a:prstGeom prst="mathPlus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7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BD371-2CA7-4C5E-81FA-30DBE192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ビルドデプロイシーケンス</a:t>
            </a:r>
          </a:p>
        </p:txBody>
      </p:sp>
      <p:pic>
        <p:nvPicPr>
          <p:cNvPr id="4" name="グラフィックス 3" descr="UI UX 単色塗りつぶし">
            <a:extLst>
              <a:ext uri="{FF2B5EF4-FFF2-40B4-BE49-F238E27FC236}">
                <a16:creationId xmlns:a16="http://schemas.microsoft.com/office/drawing/2014/main" id="{B76DAE9B-E5F0-A09C-BE3E-0293B80A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416" y="106702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AB7CA0-2D6E-B883-B20B-074C1261C57A}"/>
              </a:ext>
            </a:extLst>
          </p:cNvPr>
          <p:cNvSpPr txBox="1"/>
          <p:nvPr/>
        </p:nvSpPr>
        <p:spPr>
          <a:xfrm>
            <a:off x="290140" y="873274"/>
            <a:ext cx="1051779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defTabSz="288000"/>
            <a:r>
              <a:rPr kumimoji="1" lang="ja-JP" altLang="en-US" sz="1400" dirty="0">
                <a:latin typeface="+mn-ea"/>
              </a:rPr>
              <a:t>開発者</a:t>
            </a:r>
          </a:p>
        </p:txBody>
      </p:sp>
      <p:pic>
        <p:nvPicPr>
          <p:cNvPr id="6" name="Picture 2" descr="Git初心者が勉強法を紹介してみる｜Pro Web Engineer">
            <a:extLst>
              <a:ext uri="{FF2B5EF4-FFF2-40B4-BE49-F238E27FC236}">
                <a16:creationId xmlns:a16="http://schemas.microsoft.com/office/drawing/2014/main" id="{7EAEFC76-C842-ABE6-DF23-585A665E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02" y="1096580"/>
            <a:ext cx="607722" cy="6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「jenkins アイコン」の画像検索結果">
            <a:extLst>
              <a:ext uri="{FF2B5EF4-FFF2-40B4-BE49-F238E27FC236}">
                <a16:creationId xmlns:a16="http://schemas.microsoft.com/office/drawing/2014/main" id="{DED1AAF5-F08E-2C6B-2665-E69EA4833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993" y="1096580"/>
            <a:ext cx="1081922" cy="79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「nuget アイコン」の画像検索結果">
            <a:extLst>
              <a:ext uri="{FF2B5EF4-FFF2-40B4-BE49-F238E27FC236}">
                <a16:creationId xmlns:a16="http://schemas.microsoft.com/office/drawing/2014/main" id="{67BB44A9-E26C-1C43-CF34-FFA260EB4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08" y="1071510"/>
            <a:ext cx="633021" cy="63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グラフィックス 23" descr="ブログ 単色塗りつぶし">
            <a:extLst>
              <a:ext uri="{FF2B5EF4-FFF2-40B4-BE49-F238E27FC236}">
                <a16:creationId xmlns:a16="http://schemas.microsoft.com/office/drawing/2014/main" id="{804B1519-BE6F-A8E8-EAAF-E493EF2B9B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8733" y="1119230"/>
            <a:ext cx="799773" cy="699291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1E9AC7B-8202-3AE0-E19C-A2BE45A9E948}"/>
              </a:ext>
            </a:extLst>
          </p:cNvPr>
          <p:cNvSpPr txBox="1"/>
          <p:nvPr/>
        </p:nvSpPr>
        <p:spPr>
          <a:xfrm>
            <a:off x="1873403" y="873274"/>
            <a:ext cx="1181788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defTabSz="288000"/>
            <a:r>
              <a:rPr kumimoji="1" lang="ja-JP" altLang="en-US" sz="1400" dirty="0">
                <a:latin typeface="+mn-ea"/>
              </a:rPr>
              <a:t>ソースコード管理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FD98567-F104-BC45-1FCA-0C505FBFDF5E}"/>
              </a:ext>
            </a:extLst>
          </p:cNvPr>
          <p:cNvSpPr txBox="1"/>
          <p:nvPr/>
        </p:nvSpPr>
        <p:spPr>
          <a:xfrm>
            <a:off x="3453127" y="873274"/>
            <a:ext cx="1181788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defTabSz="288000"/>
            <a:r>
              <a:rPr kumimoji="1" lang="ja-JP" altLang="en-US" sz="1400" dirty="0">
                <a:latin typeface="+mn-ea"/>
              </a:rPr>
              <a:t>ビルド管理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4CAD85D-E42A-4001-FDE8-90AEE3CE2CC3}"/>
              </a:ext>
            </a:extLst>
          </p:cNvPr>
          <p:cNvSpPr txBox="1"/>
          <p:nvPr/>
        </p:nvSpPr>
        <p:spPr>
          <a:xfrm>
            <a:off x="5256891" y="873274"/>
            <a:ext cx="1181788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defTabSz="288000"/>
            <a:r>
              <a:rPr kumimoji="1" lang="ja-JP" altLang="en-US" sz="1400" dirty="0">
                <a:latin typeface="+mn-ea"/>
              </a:rPr>
              <a:t>ビルドサーバ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D2F9B72-2F92-F1E1-4B23-6A00DA312FA7}"/>
              </a:ext>
            </a:extLst>
          </p:cNvPr>
          <p:cNvSpPr txBox="1"/>
          <p:nvPr/>
        </p:nvSpPr>
        <p:spPr>
          <a:xfrm>
            <a:off x="6937536" y="873274"/>
            <a:ext cx="1181788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defTabSz="288000"/>
            <a:r>
              <a:rPr kumimoji="1" lang="ja-JP" altLang="en-US" sz="1400" dirty="0">
                <a:latin typeface="+mn-ea"/>
              </a:rPr>
              <a:t>パッケージ管理</a:t>
            </a:r>
          </a:p>
        </p:txBody>
      </p:sp>
      <p:pic>
        <p:nvPicPr>
          <p:cNvPr id="29" name="グラフィックス 28" descr="UI UX 単色塗りつぶし">
            <a:extLst>
              <a:ext uri="{FF2B5EF4-FFF2-40B4-BE49-F238E27FC236}">
                <a16:creationId xmlns:a16="http://schemas.microsoft.com/office/drawing/2014/main" id="{0CDC0310-3147-C186-0861-C35357BD0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1504" y="1067029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D852499-0B07-079D-7F0E-04C804904702}"/>
              </a:ext>
            </a:extLst>
          </p:cNvPr>
          <p:cNvSpPr txBox="1"/>
          <p:nvPr/>
        </p:nvSpPr>
        <p:spPr>
          <a:xfrm>
            <a:off x="8709228" y="873274"/>
            <a:ext cx="1051779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defTabSz="288000"/>
            <a:r>
              <a:rPr kumimoji="1" lang="ja-JP" altLang="en-US" sz="1400" dirty="0">
                <a:latin typeface="+mn-ea"/>
              </a:rPr>
              <a:t>実行端末</a:t>
            </a:r>
          </a:p>
        </p:txBody>
      </p:sp>
      <p:pic>
        <p:nvPicPr>
          <p:cNvPr id="31" name="グラフィックス 30" descr="ブログ 単色塗りつぶし">
            <a:extLst>
              <a:ext uri="{FF2B5EF4-FFF2-40B4-BE49-F238E27FC236}">
                <a16:creationId xmlns:a16="http://schemas.microsoft.com/office/drawing/2014/main" id="{354A741D-4FDB-4F12-8E56-06636249C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73406" y="1119230"/>
            <a:ext cx="799773" cy="69929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08ADCCA-3FC9-2717-EB9D-A7DB95A3820D}"/>
              </a:ext>
            </a:extLst>
          </p:cNvPr>
          <p:cNvSpPr txBox="1"/>
          <p:nvPr/>
        </p:nvSpPr>
        <p:spPr>
          <a:xfrm>
            <a:off x="10593255" y="873274"/>
            <a:ext cx="1438356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defTabSz="288000"/>
            <a:r>
              <a:rPr kumimoji="1" lang="en-US" altLang="ja-JP" sz="1400" dirty="0">
                <a:latin typeface="+mn-ea"/>
              </a:rPr>
              <a:t>3DEXPERIENCE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0A216D0-8384-A177-4EEE-6C8D73FF5A59}"/>
              </a:ext>
            </a:extLst>
          </p:cNvPr>
          <p:cNvCxnSpPr>
            <a:cxnSpLocks/>
          </p:cNvCxnSpPr>
          <p:nvPr/>
        </p:nvCxnSpPr>
        <p:spPr>
          <a:xfrm>
            <a:off x="816029" y="1991360"/>
            <a:ext cx="0" cy="1843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14EDBC8-E00A-E985-FF76-5BD8B80A998D}"/>
              </a:ext>
            </a:extLst>
          </p:cNvPr>
          <p:cNvCxnSpPr>
            <a:cxnSpLocks/>
          </p:cNvCxnSpPr>
          <p:nvPr/>
        </p:nvCxnSpPr>
        <p:spPr>
          <a:xfrm>
            <a:off x="2453638" y="1991360"/>
            <a:ext cx="0" cy="4464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A349012-5CBE-AAD4-4FE1-E696DD7C1C62}"/>
              </a:ext>
            </a:extLst>
          </p:cNvPr>
          <p:cNvCxnSpPr>
            <a:cxnSpLocks/>
          </p:cNvCxnSpPr>
          <p:nvPr/>
        </p:nvCxnSpPr>
        <p:spPr>
          <a:xfrm>
            <a:off x="4093954" y="1991360"/>
            <a:ext cx="0" cy="4464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229DFEA-ACBE-D0EF-99DF-B415E9271452}"/>
              </a:ext>
            </a:extLst>
          </p:cNvPr>
          <p:cNvCxnSpPr>
            <a:cxnSpLocks/>
          </p:cNvCxnSpPr>
          <p:nvPr/>
        </p:nvCxnSpPr>
        <p:spPr>
          <a:xfrm>
            <a:off x="5847785" y="1991360"/>
            <a:ext cx="0" cy="4464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9E72985-CD38-A81E-49C3-895F0FC9AC93}"/>
              </a:ext>
            </a:extLst>
          </p:cNvPr>
          <p:cNvCxnSpPr>
            <a:cxnSpLocks/>
          </p:cNvCxnSpPr>
          <p:nvPr/>
        </p:nvCxnSpPr>
        <p:spPr>
          <a:xfrm>
            <a:off x="7478058" y="1991360"/>
            <a:ext cx="0" cy="4464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271166E-F6CA-3175-0F05-D7E20078705E}"/>
              </a:ext>
            </a:extLst>
          </p:cNvPr>
          <p:cNvCxnSpPr>
            <a:cxnSpLocks/>
          </p:cNvCxnSpPr>
          <p:nvPr/>
        </p:nvCxnSpPr>
        <p:spPr>
          <a:xfrm>
            <a:off x="9268704" y="1991360"/>
            <a:ext cx="0" cy="4464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9FDD674-3673-EAED-B847-7F7945262816}"/>
              </a:ext>
            </a:extLst>
          </p:cNvPr>
          <p:cNvCxnSpPr>
            <a:cxnSpLocks/>
          </p:cNvCxnSpPr>
          <p:nvPr/>
        </p:nvCxnSpPr>
        <p:spPr>
          <a:xfrm>
            <a:off x="11273292" y="1991360"/>
            <a:ext cx="0" cy="4464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CB44863-764C-CCA5-BEF4-BDC0BCAA4C52}"/>
              </a:ext>
            </a:extLst>
          </p:cNvPr>
          <p:cNvCxnSpPr>
            <a:cxnSpLocks/>
          </p:cNvCxnSpPr>
          <p:nvPr/>
        </p:nvCxnSpPr>
        <p:spPr>
          <a:xfrm>
            <a:off x="878314" y="2175184"/>
            <a:ext cx="1530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DBF3F8A-9474-BA9A-83CC-1B60D0EF2E52}"/>
              </a:ext>
            </a:extLst>
          </p:cNvPr>
          <p:cNvSpPr txBox="1"/>
          <p:nvPr/>
        </p:nvSpPr>
        <p:spPr>
          <a:xfrm>
            <a:off x="905494" y="2295549"/>
            <a:ext cx="1428999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lang="en-US" altLang="ja-JP" sz="1400" dirty="0">
                <a:latin typeface="+mn-ea"/>
              </a:rPr>
              <a:t>1. </a:t>
            </a:r>
            <a:r>
              <a:rPr lang="ja-JP" altLang="en-US" sz="1400" dirty="0">
                <a:latin typeface="+mn-ea"/>
              </a:rPr>
              <a:t>開発したソースコード登録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682F06A-DA8E-492C-2F89-5480423168B3}"/>
              </a:ext>
            </a:extLst>
          </p:cNvPr>
          <p:cNvCxnSpPr>
            <a:cxnSpLocks/>
          </p:cNvCxnSpPr>
          <p:nvPr/>
        </p:nvCxnSpPr>
        <p:spPr>
          <a:xfrm flipH="1">
            <a:off x="2514074" y="2493894"/>
            <a:ext cx="152994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FA8B9DF-33B4-1565-6B41-C38126D19694}"/>
              </a:ext>
            </a:extLst>
          </p:cNvPr>
          <p:cNvSpPr txBox="1"/>
          <p:nvPr/>
        </p:nvSpPr>
        <p:spPr>
          <a:xfrm>
            <a:off x="4157276" y="2096096"/>
            <a:ext cx="761136" cy="313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Ins="0" rtlCol="0">
            <a:noAutofit/>
          </a:bodyPr>
          <a:lstStyle/>
          <a:p>
            <a:pPr defTabSz="288000"/>
            <a:r>
              <a:rPr lang="ja-JP" altLang="en-US" sz="1400" dirty="0">
                <a:latin typeface="+mn-ea"/>
              </a:rPr>
              <a:t>定期実行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E0BD818-AFE5-D458-66D7-59283F26A74C}"/>
              </a:ext>
            </a:extLst>
          </p:cNvPr>
          <p:cNvSpPr/>
          <p:nvPr/>
        </p:nvSpPr>
        <p:spPr>
          <a:xfrm>
            <a:off x="4044021" y="2387731"/>
            <a:ext cx="113255" cy="15480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1C4CAEF-C001-AD8E-2C9D-58DEBDD3A8C0}"/>
              </a:ext>
            </a:extLst>
          </p:cNvPr>
          <p:cNvCxnSpPr>
            <a:cxnSpLocks/>
          </p:cNvCxnSpPr>
          <p:nvPr/>
        </p:nvCxnSpPr>
        <p:spPr>
          <a:xfrm>
            <a:off x="2514021" y="2609072"/>
            <a:ext cx="1530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EF4E051-01A6-2EF1-ACEC-0F44C82B9E6D}"/>
              </a:ext>
            </a:extLst>
          </p:cNvPr>
          <p:cNvSpPr txBox="1"/>
          <p:nvPr/>
        </p:nvSpPr>
        <p:spPr>
          <a:xfrm>
            <a:off x="2559297" y="2734151"/>
            <a:ext cx="1428999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kumimoji="1" lang="en-US" altLang="ja-JP" sz="1400" dirty="0">
                <a:latin typeface="+mn-ea"/>
              </a:rPr>
              <a:t>2. </a:t>
            </a:r>
            <a:r>
              <a:rPr kumimoji="1" lang="ja-JP" altLang="en-US" sz="1400" dirty="0">
                <a:latin typeface="+mn-ea"/>
              </a:rPr>
              <a:t>最新ソースコード取得</a:t>
            </a:r>
          </a:p>
        </p:txBody>
      </p:sp>
      <p:sp>
        <p:nvSpPr>
          <p:cNvPr id="55" name="吹き出し: 四角形 54">
            <a:extLst>
              <a:ext uri="{FF2B5EF4-FFF2-40B4-BE49-F238E27FC236}">
                <a16:creationId xmlns:a16="http://schemas.microsoft.com/office/drawing/2014/main" id="{9F7A08A3-04F8-4370-E3D3-C716EADF9E2B}"/>
              </a:ext>
            </a:extLst>
          </p:cNvPr>
          <p:cNvSpPr/>
          <p:nvPr/>
        </p:nvSpPr>
        <p:spPr>
          <a:xfrm>
            <a:off x="290140" y="2969816"/>
            <a:ext cx="1728588" cy="491676"/>
          </a:xfrm>
          <a:prstGeom prst="wedgeRectCallout">
            <a:avLst>
              <a:gd name="adj1" fmla="val 28118"/>
              <a:gd name="adj2" fmla="val -80169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ブランチ戦略は別途検討必要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B3E07C9-EFAF-83B2-8AFB-AA1C5CB3170D}"/>
              </a:ext>
            </a:extLst>
          </p:cNvPr>
          <p:cNvSpPr txBox="1"/>
          <p:nvPr/>
        </p:nvSpPr>
        <p:spPr>
          <a:xfrm>
            <a:off x="4261463" y="3190147"/>
            <a:ext cx="1428999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lang="en-US" altLang="ja-JP" sz="1400" dirty="0">
                <a:latin typeface="+mn-ea"/>
              </a:rPr>
              <a:t>3. </a:t>
            </a:r>
            <a:r>
              <a:rPr lang="ja-JP" altLang="en-US" sz="1400" dirty="0">
                <a:latin typeface="+mn-ea"/>
              </a:rPr>
              <a:t>ビルド処理実行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8500489-9870-B292-6CE8-5E1DFDA089DF}"/>
              </a:ext>
            </a:extLst>
          </p:cNvPr>
          <p:cNvCxnSpPr>
            <a:cxnSpLocks/>
          </p:cNvCxnSpPr>
          <p:nvPr/>
        </p:nvCxnSpPr>
        <p:spPr>
          <a:xfrm>
            <a:off x="4261463" y="2991080"/>
            <a:ext cx="1530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D5EA4CD-9790-99DB-4487-3EA5881939B0}"/>
              </a:ext>
            </a:extLst>
          </p:cNvPr>
          <p:cNvCxnSpPr>
            <a:cxnSpLocks/>
          </p:cNvCxnSpPr>
          <p:nvPr/>
        </p:nvCxnSpPr>
        <p:spPr>
          <a:xfrm flipH="1">
            <a:off x="4210988" y="3062528"/>
            <a:ext cx="152994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67E4CF7-14C9-AB16-3A19-0B6C78E375C1}"/>
              </a:ext>
            </a:extLst>
          </p:cNvPr>
          <p:cNvCxnSpPr>
            <a:cxnSpLocks/>
          </p:cNvCxnSpPr>
          <p:nvPr/>
        </p:nvCxnSpPr>
        <p:spPr>
          <a:xfrm>
            <a:off x="4261463" y="3674838"/>
            <a:ext cx="3177155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E3BE3CB-95C1-A045-D165-23C4694F4018}"/>
              </a:ext>
            </a:extLst>
          </p:cNvPr>
          <p:cNvSpPr/>
          <p:nvPr/>
        </p:nvSpPr>
        <p:spPr>
          <a:xfrm>
            <a:off x="5809453" y="2893813"/>
            <a:ext cx="113255" cy="2880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E53C57B-2920-B4A1-BD0E-607D0F51B2B6}"/>
              </a:ext>
            </a:extLst>
          </p:cNvPr>
          <p:cNvSpPr txBox="1"/>
          <p:nvPr/>
        </p:nvSpPr>
        <p:spPr>
          <a:xfrm>
            <a:off x="4261463" y="3712579"/>
            <a:ext cx="1428999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lang="en-US" altLang="ja-JP" sz="1400" dirty="0">
                <a:latin typeface="+mn-ea"/>
              </a:rPr>
              <a:t>4.</a:t>
            </a:r>
            <a:r>
              <a:rPr lang="ja-JP" altLang="en-US" sz="1400" dirty="0">
                <a:latin typeface="+mn-ea"/>
              </a:rPr>
              <a:t> パッケージ登録</a:t>
            </a:r>
            <a:endParaRPr kumimoji="1" lang="ja-JP" altLang="en-US" sz="1400" dirty="0">
              <a:latin typeface="+mn-ea"/>
            </a:endParaRPr>
          </a:p>
        </p:txBody>
      </p:sp>
      <p:pic>
        <p:nvPicPr>
          <p:cNvPr id="1026" name="Picture 2" descr="Nuget Opened Vector SVG Icon - SVG Repo">
            <a:extLst>
              <a:ext uri="{FF2B5EF4-FFF2-40B4-BE49-F238E27FC236}">
                <a16:creationId xmlns:a16="http://schemas.microsoft.com/office/drawing/2014/main" id="{249A5029-8E68-E168-9082-2EBA9F20E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789" y="3410056"/>
            <a:ext cx="493805" cy="4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3ECD46D3-F53B-57A9-F20B-41620C66D2C1}"/>
              </a:ext>
            </a:extLst>
          </p:cNvPr>
          <p:cNvSpPr txBox="1"/>
          <p:nvPr/>
        </p:nvSpPr>
        <p:spPr>
          <a:xfrm>
            <a:off x="9345336" y="3943858"/>
            <a:ext cx="761136" cy="313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Ins="0" rtlCol="0">
            <a:noAutofit/>
          </a:bodyPr>
          <a:lstStyle/>
          <a:p>
            <a:pPr defTabSz="288000"/>
            <a:r>
              <a:rPr kumimoji="1" lang="ja-JP" altLang="en-US" sz="1400" dirty="0">
                <a:latin typeface="+mn-ea"/>
              </a:rPr>
              <a:t>実行時？</a:t>
            </a:r>
          </a:p>
        </p:txBody>
      </p:sp>
      <p:sp>
        <p:nvSpPr>
          <p:cNvPr id="1025" name="吹き出し: 四角形 1024">
            <a:extLst>
              <a:ext uri="{FF2B5EF4-FFF2-40B4-BE49-F238E27FC236}">
                <a16:creationId xmlns:a16="http://schemas.microsoft.com/office/drawing/2014/main" id="{2B1C4A20-ECAC-BC14-5B62-711ED5806FB1}"/>
              </a:ext>
            </a:extLst>
          </p:cNvPr>
          <p:cNvSpPr/>
          <p:nvPr/>
        </p:nvSpPr>
        <p:spPr>
          <a:xfrm>
            <a:off x="7385651" y="2654526"/>
            <a:ext cx="1728588" cy="491676"/>
          </a:xfrm>
          <a:prstGeom prst="wedgeRectCallout">
            <a:avLst>
              <a:gd name="adj1" fmla="val -29483"/>
              <a:gd name="adj2" fmla="val 118205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サーバモジュールとクライアントモジュールは別管理</a:t>
            </a:r>
          </a:p>
        </p:txBody>
      </p:sp>
      <p:sp>
        <p:nvSpPr>
          <p:cNvPr id="1027" name="正方形/長方形 1026">
            <a:extLst>
              <a:ext uri="{FF2B5EF4-FFF2-40B4-BE49-F238E27FC236}">
                <a16:creationId xmlns:a16="http://schemas.microsoft.com/office/drawing/2014/main" id="{84F0925D-715A-A16D-7BD2-399E2D7A68B8}"/>
              </a:ext>
            </a:extLst>
          </p:cNvPr>
          <p:cNvSpPr/>
          <p:nvPr/>
        </p:nvSpPr>
        <p:spPr>
          <a:xfrm>
            <a:off x="9212076" y="4217852"/>
            <a:ext cx="113255" cy="10080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3BF3F80B-2F42-E049-DB4F-B42D0CCBF435}"/>
              </a:ext>
            </a:extLst>
          </p:cNvPr>
          <p:cNvCxnSpPr>
            <a:cxnSpLocks/>
          </p:cNvCxnSpPr>
          <p:nvPr/>
        </p:nvCxnSpPr>
        <p:spPr>
          <a:xfrm flipH="1">
            <a:off x="7568562" y="4235204"/>
            <a:ext cx="152994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0A2FC8EC-2AF3-4659-ABEF-6CF4568A7A75}"/>
              </a:ext>
            </a:extLst>
          </p:cNvPr>
          <p:cNvCxnSpPr>
            <a:cxnSpLocks/>
          </p:cNvCxnSpPr>
          <p:nvPr/>
        </p:nvCxnSpPr>
        <p:spPr>
          <a:xfrm>
            <a:off x="7568509" y="4350382"/>
            <a:ext cx="1530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テキスト ボックス 1029">
            <a:extLst>
              <a:ext uri="{FF2B5EF4-FFF2-40B4-BE49-F238E27FC236}">
                <a16:creationId xmlns:a16="http://schemas.microsoft.com/office/drawing/2014/main" id="{0E43ECCE-C5E1-580C-C946-C83BBCFD193D}"/>
              </a:ext>
            </a:extLst>
          </p:cNvPr>
          <p:cNvSpPr txBox="1"/>
          <p:nvPr/>
        </p:nvSpPr>
        <p:spPr>
          <a:xfrm>
            <a:off x="7613785" y="4475461"/>
            <a:ext cx="1428999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lang="en-US" altLang="ja-JP" sz="1400" dirty="0">
                <a:latin typeface="+mn-ea"/>
              </a:rPr>
              <a:t>5. </a:t>
            </a:r>
            <a:r>
              <a:rPr lang="ja-JP" altLang="en-US" sz="1400" dirty="0">
                <a:latin typeface="+mn-ea"/>
              </a:rPr>
              <a:t>パッケージ取得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031" name="矢印: 左カーブ 1030">
            <a:extLst>
              <a:ext uri="{FF2B5EF4-FFF2-40B4-BE49-F238E27FC236}">
                <a16:creationId xmlns:a16="http://schemas.microsoft.com/office/drawing/2014/main" id="{874161A1-5E00-8DE3-BFA5-8AF12E6B15BC}"/>
              </a:ext>
            </a:extLst>
          </p:cNvPr>
          <p:cNvSpPr/>
          <p:nvPr/>
        </p:nvSpPr>
        <p:spPr>
          <a:xfrm>
            <a:off x="9381959" y="4788984"/>
            <a:ext cx="272590" cy="400061"/>
          </a:xfrm>
          <a:prstGeom prst="curvedLeftArrow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032" name="テキスト ボックス 1031">
            <a:extLst>
              <a:ext uri="{FF2B5EF4-FFF2-40B4-BE49-F238E27FC236}">
                <a16:creationId xmlns:a16="http://schemas.microsoft.com/office/drawing/2014/main" id="{01890754-1B5B-4B65-12CB-4C7F0E664F2E}"/>
              </a:ext>
            </a:extLst>
          </p:cNvPr>
          <p:cNvSpPr txBox="1"/>
          <p:nvPr/>
        </p:nvSpPr>
        <p:spPr>
          <a:xfrm>
            <a:off x="9468938" y="4508400"/>
            <a:ext cx="1428999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kumimoji="1" lang="en-US" altLang="ja-JP" sz="1400" dirty="0">
                <a:latin typeface="+mn-ea"/>
              </a:rPr>
              <a:t>6. </a:t>
            </a:r>
            <a:r>
              <a:rPr kumimoji="1" lang="ja-JP" altLang="en-US" sz="1400" dirty="0">
                <a:latin typeface="+mn-ea"/>
              </a:rPr>
              <a:t>パッケージ展開</a:t>
            </a:r>
          </a:p>
        </p:txBody>
      </p:sp>
      <p:sp>
        <p:nvSpPr>
          <p:cNvPr id="1033" name="吹き出し: 四角形 1032">
            <a:extLst>
              <a:ext uri="{FF2B5EF4-FFF2-40B4-BE49-F238E27FC236}">
                <a16:creationId xmlns:a16="http://schemas.microsoft.com/office/drawing/2014/main" id="{7FF3438E-4A08-F6D4-30B3-4DABB95B4979}"/>
              </a:ext>
            </a:extLst>
          </p:cNvPr>
          <p:cNvSpPr/>
          <p:nvPr/>
        </p:nvSpPr>
        <p:spPr>
          <a:xfrm>
            <a:off x="9235117" y="3146729"/>
            <a:ext cx="1728588" cy="491676"/>
          </a:xfrm>
          <a:prstGeom prst="wedgeRectCallout">
            <a:avLst>
              <a:gd name="adj1" fmla="val -29483"/>
              <a:gd name="adj2" fmla="val 118205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クライアントへの配信タイミングは要検討</a:t>
            </a:r>
          </a:p>
        </p:txBody>
      </p:sp>
      <p:pic>
        <p:nvPicPr>
          <p:cNvPr id="1035" name="グラフィックス 1034" descr="UI UX 単色塗りつぶし">
            <a:extLst>
              <a:ext uri="{FF2B5EF4-FFF2-40B4-BE49-F238E27FC236}">
                <a16:creationId xmlns:a16="http://schemas.microsoft.com/office/drawing/2014/main" id="{FF267C58-E01A-C5E7-EFEC-671CFD80A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416" y="4430339"/>
            <a:ext cx="914400" cy="914400"/>
          </a:xfrm>
          <a:prstGeom prst="rect">
            <a:avLst/>
          </a:prstGeom>
        </p:spPr>
      </p:pic>
      <p:sp>
        <p:nvSpPr>
          <p:cNvPr id="1036" name="テキスト ボックス 1035">
            <a:extLst>
              <a:ext uri="{FF2B5EF4-FFF2-40B4-BE49-F238E27FC236}">
                <a16:creationId xmlns:a16="http://schemas.microsoft.com/office/drawing/2014/main" id="{6A6FDF8F-D94F-207F-627D-E3153C528FF9}"/>
              </a:ext>
            </a:extLst>
          </p:cNvPr>
          <p:cNvSpPr txBox="1"/>
          <p:nvPr/>
        </p:nvSpPr>
        <p:spPr>
          <a:xfrm>
            <a:off x="290140" y="4236584"/>
            <a:ext cx="1994202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 defTabSz="288000"/>
            <a:r>
              <a:rPr kumimoji="1" lang="en-US" altLang="ja-JP" sz="1400" dirty="0">
                <a:latin typeface="+mn-ea"/>
              </a:rPr>
              <a:t>3DEXPERIENCE</a:t>
            </a:r>
            <a:r>
              <a:rPr kumimoji="1" lang="ja-JP" altLang="en-US" sz="1400" dirty="0">
                <a:latin typeface="+mn-ea"/>
              </a:rPr>
              <a:t>管理者</a:t>
            </a:r>
          </a:p>
        </p:txBody>
      </p:sp>
      <p:cxnSp>
        <p:nvCxnSpPr>
          <p:cNvPr id="1037" name="直線コネクタ 1036">
            <a:extLst>
              <a:ext uri="{FF2B5EF4-FFF2-40B4-BE49-F238E27FC236}">
                <a16:creationId xmlns:a16="http://schemas.microsoft.com/office/drawing/2014/main" id="{74337F14-9193-795B-F1DD-ADAD67AA1D8F}"/>
              </a:ext>
            </a:extLst>
          </p:cNvPr>
          <p:cNvCxnSpPr>
            <a:cxnSpLocks/>
          </p:cNvCxnSpPr>
          <p:nvPr/>
        </p:nvCxnSpPr>
        <p:spPr>
          <a:xfrm>
            <a:off x="816029" y="5519775"/>
            <a:ext cx="0" cy="935585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正方形/長方形 1038">
            <a:extLst>
              <a:ext uri="{FF2B5EF4-FFF2-40B4-BE49-F238E27FC236}">
                <a16:creationId xmlns:a16="http://schemas.microsoft.com/office/drawing/2014/main" id="{0C27BC29-13BA-FC36-494B-10254C7A4E63}"/>
              </a:ext>
            </a:extLst>
          </p:cNvPr>
          <p:cNvSpPr/>
          <p:nvPr/>
        </p:nvSpPr>
        <p:spPr>
          <a:xfrm>
            <a:off x="766738" y="5543549"/>
            <a:ext cx="113255" cy="881063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040" name="テキスト ボックス 1039">
            <a:extLst>
              <a:ext uri="{FF2B5EF4-FFF2-40B4-BE49-F238E27FC236}">
                <a16:creationId xmlns:a16="http://schemas.microsoft.com/office/drawing/2014/main" id="{534678E3-D555-B8AC-87FB-CAD8AC495F55}"/>
              </a:ext>
            </a:extLst>
          </p:cNvPr>
          <p:cNvSpPr txBox="1"/>
          <p:nvPr/>
        </p:nvSpPr>
        <p:spPr>
          <a:xfrm>
            <a:off x="966161" y="5141889"/>
            <a:ext cx="761136" cy="313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Ins="0" rtlCol="0">
            <a:noAutofit/>
          </a:bodyPr>
          <a:lstStyle/>
          <a:p>
            <a:pPr defTabSz="288000"/>
            <a:r>
              <a:rPr lang="ja-JP" altLang="en-US" sz="1400" dirty="0">
                <a:latin typeface="+mn-ea"/>
              </a:rPr>
              <a:t>任意実行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1041" name="直線矢印コネクタ 1040">
            <a:extLst>
              <a:ext uri="{FF2B5EF4-FFF2-40B4-BE49-F238E27FC236}">
                <a16:creationId xmlns:a16="http://schemas.microsoft.com/office/drawing/2014/main" id="{65B474A6-D4E7-F87E-8B20-DE044DA9A0A5}"/>
              </a:ext>
            </a:extLst>
          </p:cNvPr>
          <p:cNvCxnSpPr>
            <a:cxnSpLocks/>
          </p:cNvCxnSpPr>
          <p:nvPr/>
        </p:nvCxnSpPr>
        <p:spPr>
          <a:xfrm flipH="1">
            <a:off x="972195" y="5710219"/>
            <a:ext cx="641345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9CB3F23E-F085-F157-372F-BC20D2D13359}"/>
              </a:ext>
            </a:extLst>
          </p:cNvPr>
          <p:cNvCxnSpPr>
            <a:cxnSpLocks/>
          </p:cNvCxnSpPr>
          <p:nvPr/>
        </p:nvCxnSpPr>
        <p:spPr>
          <a:xfrm>
            <a:off x="972142" y="5627403"/>
            <a:ext cx="6413509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2197682E-1881-AFB5-D0D8-068000F90011}"/>
              </a:ext>
            </a:extLst>
          </p:cNvPr>
          <p:cNvSpPr txBox="1"/>
          <p:nvPr/>
        </p:nvSpPr>
        <p:spPr>
          <a:xfrm>
            <a:off x="996853" y="5729647"/>
            <a:ext cx="1428999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lang="en-US" altLang="ja-JP" sz="1400" dirty="0">
                <a:latin typeface="+mn-ea"/>
              </a:rPr>
              <a:t>5. </a:t>
            </a:r>
            <a:r>
              <a:rPr lang="ja-JP" altLang="en-US" sz="1400" dirty="0">
                <a:latin typeface="+mn-ea"/>
              </a:rPr>
              <a:t>パッケージ取得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1049" name="直線矢印コネクタ 1048">
            <a:extLst>
              <a:ext uri="{FF2B5EF4-FFF2-40B4-BE49-F238E27FC236}">
                <a16:creationId xmlns:a16="http://schemas.microsoft.com/office/drawing/2014/main" id="{8DD09CE8-06D9-E5D4-5CDE-591583DE3CF7}"/>
              </a:ext>
            </a:extLst>
          </p:cNvPr>
          <p:cNvCxnSpPr>
            <a:cxnSpLocks/>
          </p:cNvCxnSpPr>
          <p:nvPr/>
        </p:nvCxnSpPr>
        <p:spPr>
          <a:xfrm>
            <a:off x="972142" y="6183495"/>
            <a:ext cx="1011495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テキスト ボックス 1049">
            <a:extLst>
              <a:ext uri="{FF2B5EF4-FFF2-40B4-BE49-F238E27FC236}">
                <a16:creationId xmlns:a16="http://schemas.microsoft.com/office/drawing/2014/main" id="{15F65098-96CE-BBC3-522A-ABBBC79AB31F}"/>
              </a:ext>
            </a:extLst>
          </p:cNvPr>
          <p:cNvSpPr txBox="1"/>
          <p:nvPr/>
        </p:nvSpPr>
        <p:spPr>
          <a:xfrm>
            <a:off x="996853" y="6209539"/>
            <a:ext cx="1428999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kumimoji="1" lang="en-US" altLang="ja-JP" sz="1400" dirty="0">
                <a:latin typeface="+mn-ea"/>
              </a:rPr>
              <a:t>7. </a:t>
            </a:r>
            <a:r>
              <a:rPr kumimoji="1" lang="ja-JP" altLang="en-US" sz="1400" dirty="0">
                <a:latin typeface="+mn-ea"/>
              </a:rPr>
              <a:t>モジュール展開</a:t>
            </a:r>
          </a:p>
        </p:txBody>
      </p:sp>
      <p:sp>
        <p:nvSpPr>
          <p:cNvPr id="1051" name="正方形/長方形 1050">
            <a:extLst>
              <a:ext uri="{FF2B5EF4-FFF2-40B4-BE49-F238E27FC236}">
                <a16:creationId xmlns:a16="http://schemas.microsoft.com/office/drawing/2014/main" id="{E0CFBE1F-CDC7-0CF4-0F63-BE487C3C870D}"/>
              </a:ext>
            </a:extLst>
          </p:cNvPr>
          <p:cNvSpPr/>
          <p:nvPr/>
        </p:nvSpPr>
        <p:spPr>
          <a:xfrm>
            <a:off x="11212271" y="6101539"/>
            <a:ext cx="113255" cy="2160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9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595B2-7FB5-47BE-A993-6461839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ローカル配信の方法について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A4FA2-3D2F-5AA1-EC9B-F55A33D429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ja-JP" altLang="en-US" dirty="0"/>
              <a:t>前提条件</a:t>
            </a:r>
            <a:endParaRPr kumimoji="1" lang="en-US" altLang="ja-JP" dirty="0"/>
          </a:p>
          <a:p>
            <a:pPr marL="645750" lvl="1" indent="-285750">
              <a:buFont typeface="Wingdings" panose="05000000000000000000" pitchFamily="2" charset="2"/>
              <a:buChar char="n"/>
            </a:pPr>
            <a:r>
              <a:rPr kumimoji="1" lang="en-US" altLang="ja-JP" dirty="0"/>
              <a:t>Web</a:t>
            </a:r>
            <a:r>
              <a:rPr kumimoji="1" lang="ja-JP" altLang="en-US" dirty="0"/>
              <a:t>のみ利用の場合は、特になし。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ja-JP" altLang="en-US" dirty="0"/>
              <a:t>ローカル配信が必要なモジュールや設定ファイルについて</a:t>
            </a:r>
            <a:endParaRPr kumimoji="1" lang="en-US" altLang="ja-JP" dirty="0"/>
          </a:p>
          <a:p>
            <a:pPr marL="645750" lvl="1" indent="-285750">
              <a:buFont typeface="Wingdings" panose="05000000000000000000" pitchFamily="2" charset="2"/>
              <a:buChar char="n"/>
            </a:pPr>
            <a:r>
              <a:rPr kumimoji="1" lang="en-US" altLang="ja-JP" dirty="0"/>
              <a:t>NX</a:t>
            </a:r>
            <a:r>
              <a:rPr lang="ja-JP" altLang="en-US" dirty="0"/>
              <a:t>連携用</a:t>
            </a:r>
            <a:r>
              <a:rPr lang="en-US" altLang="ja-JP" dirty="0"/>
              <a:t>Power’By</a:t>
            </a:r>
            <a:r>
              <a:rPr lang="ja-JP" altLang="en-US" dirty="0"/>
              <a:t>設定ファイル（調査必要）</a:t>
            </a:r>
            <a:r>
              <a:rPr lang="en-US" altLang="ja-JP" dirty="0"/>
              <a:t>-&gt;NAS</a:t>
            </a:r>
            <a:r>
              <a:rPr lang="ja-JP" altLang="en-US" dirty="0"/>
              <a:t>をマウントしてる</a:t>
            </a:r>
            <a:endParaRPr lang="en-US" altLang="ja-JP" dirty="0"/>
          </a:p>
          <a:p>
            <a:pPr marL="645750" lvl="1" indent="-285750">
              <a:buFont typeface="Wingdings" panose="05000000000000000000" pitchFamily="2" charset="2"/>
              <a:buChar char="n"/>
            </a:pPr>
            <a:r>
              <a:rPr kumimoji="1" lang="en-US" altLang="ja-JP" dirty="0"/>
              <a:t>CATIA</a:t>
            </a:r>
            <a:r>
              <a:rPr lang="ja-JP" altLang="en-US" dirty="0"/>
              <a:t>設定</a:t>
            </a:r>
            <a:endParaRPr kumimoji="1" lang="en-US" altLang="ja-JP" dirty="0"/>
          </a:p>
          <a:p>
            <a:pPr marL="645750" lvl="1" indent="-285750">
              <a:buFont typeface="Wingdings" panose="05000000000000000000" pitchFamily="2" charset="2"/>
              <a:buChar char="n"/>
            </a:pPr>
            <a:r>
              <a:rPr kumimoji="1" lang="en-US" altLang="ja-JP" dirty="0"/>
              <a:t>CAA</a:t>
            </a:r>
            <a:r>
              <a:rPr kumimoji="1" lang="ja-JP" altLang="en-US" dirty="0"/>
              <a:t>カスタムモジュール</a:t>
            </a:r>
            <a:endParaRPr kumimoji="1" lang="en-US" altLang="ja-JP" dirty="0"/>
          </a:p>
          <a:p>
            <a:pPr marL="645750" lvl="1" indent="-285750">
              <a:buFont typeface="Wingdings" panose="05000000000000000000" pitchFamily="2" charset="2"/>
              <a:buChar char="n"/>
            </a:pP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ja-JP" altLang="en-US" dirty="0"/>
              <a:t>配信方法</a:t>
            </a:r>
            <a:endParaRPr kumimoji="1" lang="en-US" altLang="ja-JP" dirty="0"/>
          </a:p>
          <a:p>
            <a:pPr marL="645750" lvl="1" indent="-285750">
              <a:buFont typeface="Wingdings" panose="05000000000000000000" pitchFamily="2" charset="2"/>
              <a:buChar char="n"/>
            </a:pPr>
            <a:r>
              <a:rPr lang="en-US" altLang="ja-JP" dirty="0"/>
              <a:t>NK</a:t>
            </a:r>
            <a:r>
              <a:rPr lang="ja-JP" altLang="en-US" dirty="0"/>
              <a:t>にモジュール配信方法がある？</a:t>
            </a:r>
            <a:endParaRPr lang="en-US" altLang="ja-JP" dirty="0"/>
          </a:p>
          <a:p>
            <a:pPr marL="645750" lvl="1" indent="-285750">
              <a:buFont typeface="Wingdings" panose="05000000000000000000" pitchFamily="2" charset="2"/>
              <a:buChar char="n"/>
            </a:pPr>
            <a:r>
              <a:rPr lang="en-US" altLang="ja-JP" dirty="0"/>
              <a:t>NAS</a:t>
            </a:r>
            <a:r>
              <a:rPr lang="ja-JP" altLang="en-US" dirty="0"/>
              <a:t>に配置</a:t>
            </a:r>
            <a:endParaRPr lang="en-US" altLang="ja-JP" dirty="0"/>
          </a:p>
          <a:p>
            <a:pPr marL="645750" lvl="1" indent="-285750">
              <a:buFont typeface="Wingdings" panose="05000000000000000000" pitchFamily="2" charset="2"/>
              <a:buChar char="n"/>
            </a:pPr>
            <a:r>
              <a:rPr kumimoji="1" lang="ja-JP" altLang="en-US" dirty="0"/>
              <a:t>起動パネルのみ配布し、実行時に所定の場所からローカルコピー</a:t>
            </a:r>
            <a:endParaRPr kumimoji="1" lang="en-US" altLang="ja-JP" dirty="0"/>
          </a:p>
          <a:p>
            <a:pPr marL="645750" lvl="1" indent="-285750">
              <a:buFont typeface="Wingdings" panose="05000000000000000000" pitchFamily="2" charset="2"/>
              <a:buChar char="n"/>
            </a:pPr>
            <a:endParaRPr lang="en-US" altLang="ja-JP" dirty="0"/>
          </a:p>
          <a:p>
            <a:pPr marL="645750" lvl="1" indent="-285750">
              <a:buFont typeface="Wingdings" panose="05000000000000000000" pitchFamily="2" charset="2"/>
              <a:buChar char="n"/>
            </a:pPr>
            <a:r>
              <a:rPr kumimoji="1" lang="ja-JP" altLang="en-US" dirty="0"/>
              <a:t>日機装はアップデートは手動でバッチを実行している</a:t>
            </a:r>
            <a:endParaRPr kumimoji="1" lang="en-US" altLang="ja-JP" dirty="0"/>
          </a:p>
          <a:p>
            <a:pPr marL="645750" lvl="1" indent="-285750">
              <a:buFont typeface="Wingdings" panose="05000000000000000000" pitchFamily="2" charset="2"/>
              <a:buChar char="n"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0ED0C-30D2-8A00-EDB0-24AC2C75D843}"/>
              </a:ext>
            </a:extLst>
          </p:cNvPr>
          <p:cNvSpPr/>
          <p:nvPr/>
        </p:nvSpPr>
        <p:spPr>
          <a:xfrm>
            <a:off x="7295949" y="297241"/>
            <a:ext cx="4658629" cy="148229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影響するユーザ数は？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古いモジュールを使った場合にどのような影響がある？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Push</a:t>
            </a:r>
            <a:r>
              <a:rPr kumimoji="1" lang="ja-JP" altLang="en-US" sz="1400" dirty="0">
                <a:solidFill>
                  <a:schemeClr val="tx1"/>
                </a:solidFill>
              </a:rPr>
              <a:t>型はマシン立ち上げてないこともあるので、できれば避けたい</a:t>
            </a:r>
          </a:p>
        </p:txBody>
      </p:sp>
    </p:spTree>
    <p:extLst>
      <p:ext uri="{BB962C8B-B14F-4D97-AF65-F5344CB8AC3E}">
        <p14:creationId xmlns:p14="http://schemas.microsoft.com/office/powerpoint/2010/main" val="262227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0E0B2-D573-2049-E591-DCDEC031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パッケージ構成</a:t>
            </a:r>
            <a:r>
              <a:rPr lang="ja-JP" altLang="en-US" dirty="0"/>
              <a:t>　例</a:t>
            </a:r>
            <a:endParaRPr kumimoji="1" lang="ja-JP" altLang="en-US" dirty="0"/>
          </a:p>
        </p:txBody>
      </p:sp>
      <p:pic>
        <p:nvPicPr>
          <p:cNvPr id="4" name="Picture 2" descr="Nuget Opened Vector SVG Icon - SVG Repo">
            <a:extLst>
              <a:ext uri="{FF2B5EF4-FFF2-40B4-BE49-F238E27FC236}">
                <a16:creationId xmlns:a16="http://schemas.microsoft.com/office/drawing/2014/main" id="{F8FB848A-20DC-DDE1-D9A1-BA57D55E9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1" y="912608"/>
            <a:ext cx="403900" cy="4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6B4092F-714D-8127-5093-21704B47B40A}"/>
              </a:ext>
            </a:extLst>
          </p:cNvPr>
          <p:cNvCxnSpPr>
            <a:cxnSpLocks/>
            <a:stCxn id="4" idx="2"/>
            <a:endCxn id="2050" idx="1"/>
          </p:cNvCxnSpPr>
          <p:nvPr/>
        </p:nvCxnSpPr>
        <p:spPr>
          <a:xfrm rot="16200000" flipH="1">
            <a:off x="659356" y="1229903"/>
            <a:ext cx="141452" cy="314662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D91FEB-D399-319F-2122-99ECC86A9C9D}"/>
              </a:ext>
            </a:extLst>
          </p:cNvPr>
          <p:cNvSpPr txBox="1"/>
          <p:nvPr/>
        </p:nvSpPr>
        <p:spPr>
          <a:xfrm>
            <a:off x="802529" y="1009401"/>
            <a:ext cx="3926633" cy="31352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defTabSz="288000"/>
            <a:r>
              <a:rPr kumimoji="1" lang="ja-JP" altLang="en-US" sz="1200" dirty="0">
                <a:latin typeface="+mn-ea"/>
              </a:rPr>
              <a:t>サーバ</a:t>
            </a:r>
            <a:r>
              <a:rPr lang="ja-JP" altLang="en-US" sz="1200" dirty="0">
                <a:latin typeface="+mn-ea"/>
              </a:rPr>
              <a:t>ー</a:t>
            </a:r>
            <a:r>
              <a:rPr kumimoji="1" lang="ja-JP" altLang="en-US" sz="1200" dirty="0">
                <a:latin typeface="+mn-ea"/>
              </a:rPr>
              <a:t>パッケージ </a:t>
            </a:r>
            <a:r>
              <a:rPr lang="en-US" altLang="ja-JP" sz="1200" dirty="0">
                <a:latin typeface="+mn-ea"/>
              </a:rPr>
              <a:t>3dexpsrv.{year}.{week}.{sequence}</a:t>
            </a:r>
            <a:r>
              <a:rPr kumimoji="1" lang="ja-JP" altLang="en-US" sz="1200" dirty="0">
                <a:latin typeface="+mn-ea"/>
              </a:rPr>
              <a:t> 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C466E4C-27F7-076F-3175-4ABF5A24457C}"/>
              </a:ext>
            </a:extLst>
          </p:cNvPr>
          <p:cNvGrpSpPr/>
          <p:nvPr/>
        </p:nvGrpSpPr>
        <p:grpSpPr>
          <a:xfrm>
            <a:off x="887413" y="1257748"/>
            <a:ext cx="1443146" cy="400424"/>
            <a:chOff x="887413" y="1257748"/>
            <a:chExt cx="1443146" cy="400424"/>
          </a:xfrm>
        </p:grpSpPr>
        <p:pic>
          <p:nvPicPr>
            <p:cNvPr id="2050" name="Picture 2" descr="フォルダアイコン Images – Browse 26 Stock Photos, Vectors ...">
              <a:extLst>
                <a:ext uri="{FF2B5EF4-FFF2-40B4-BE49-F238E27FC236}">
                  <a16:creationId xmlns:a16="http://schemas.microsoft.com/office/drawing/2014/main" id="{D0375A2B-3BE9-F89C-15C1-9F1887A24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13" y="1257748"/>
              <a:ext cx="441007" cy="400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58CF7C9-37D4-702F-C4E3-87E1395EA218}"/>
                </a:ext>
              </a:extLst>
            </p:cNvPr>
            <p:cNvSpPr txBox="1"/>
            <p:nvPr/>
          </p:nvSpPr>
          <p:spPr>
            <a:xfrm>
              <a:off x="1278780" y="1315955"/>
              <a:ext cx="1051779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kumimoji="1" lang="en-US" altLang="ja-JP" sz="1200" dirty="0">
                  <a:latin typeface="+mn-ea"/>
                </a:rPr>
                <a:t>server</a:t>
              </a:r>
              <a:endParaRPr kumimoji="1" lang="ja-JP" altLang="en-US" sz="1200" dirty="0">
                <a:latin typeface="+mn-ea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C385E3F-B570-E797-4E2B-9E87C5226197}"/>
              </a:ext>
            </a:extLst>
          </p:cNvPr>
          <p:cNvGrpSpPr/>
          <p:nvPr/>
        </p:nvGrpSpPr>
        <p:grpSpPr>
          <a:xfrm>
            <a:off x="1184593" y="6090828"/>
            <a:ext cx="1379975" cy="328533"/>
            <a:chOff x="3609964" y="2093100"/>
            <a:chExt cx="1379975" cy="328533"/>
          </a:xfrm>
        </p:grpSpPr>
        <p:pic>
          <p:nvPicPr>
            <p:cNvPr id="2053" name="Picture 5" descr="テキストファイル_R – ICOMPO －商用フリーのアイコン素材サイト－">
              <a:extLst>
                <a:ext uri="{FF2B5EF4-FFF2-40B4-BE49-F238E27FC236}">
                  <a16:creationId xmlns:a16="http://schemas.microsoft.com/office/drawing/2014/main" id="{F9DA5F4C-0E08-B321-3FF7-EA7BCEC3C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964" y="2093100"/>
              <a:ext cx="314663" cy="296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4E33358-2738-4076-5684-B02ED3AB7693}"/>
                </a:ext>
              </a:extLst>
            </p:cNvPr>
            <p:cNvSpPr txBox="1"/>
            <p:nvPr/>
          </p:nvSpPr>
          <p:spPr>
            <a:xfrm>
              <a:off x="3938160" y="2108110"/>
              <a:ext cx="1051779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lang="ja-JP" altLang="en-US" sz="1200" dirty="0">
                  <a:latin typeface="+mn-ea"/>
                </a:rPr>
                <a:t>デプロイ手順書</a:t>
              </a:r>
              <a:endParaRPr kumimoji="1" lang="ja-JP" altLang="en-US" sz="1200" dirty="0">
                <a:latin typeface="+mn-ea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753B712-9CC6-9F6F-847E-EFE728165DEB}"/>
              </a:ext>
            </a:extLst>
          </p:cNvPr>
          <p:cNvGrpSpPr/>
          <p:nvPr/>
        </p:nvGrpSpPr>
        <p:grpSpPr>
          <a:xfrm>
            <a:off x="1184593" y="1629478"/>
            <a:ext cx="1443146" cy="400424"/>
            <a:chOff x="887413" y="1257748"/>
            <a:chExt cx="1443146" cy="400424"/>
          </a:xfrm>
        </p:grpSpPr>
        <p:pic>
          <p:nvPicPr>
            <p:cNvPr id="18" name="Picture 2" descr="フォルダアイコン Images – Browse 26 Stock Photos, Vectors ...">
              <a:extLst>
                <a:ext uri="{FF2B5EF4-FFF2-40B4-BE49-F238E27FC236}">
                  <a16:creationId xmlns:a16="http://schemas.microsoft.com/office/drawing/2014/main" id="{991E467A-43E2-5D0C-3A9A-5BD5F4EF25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13" y="1257748"/>
              <a:ext cx="441007" cy="400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2AF0125-89A2-9D27-3FBA-D4DDC971EF64}"/>
                </a:ext>
              </a:extLst>
            </p:cNvPr>
            <p:cNvSpPr txBox="1"/>
            <p:nvPr/>
          </p:nvSpPr>
          <p:spPr>
            <a:xfrm>
              <a:off x="1278780" y="1315955"/>
              <a:ext cx="1051779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kumimoji="1" lang="en-US" altLang="ja-JP" sz="1200" dirty="0">
                  <a:latin typeface="+mn-ea"/>
                </a:rPr>
                <a:t>webapps</a:t>
              </a:r>
              <a:endParaRPr kumimoji="1" lang="ja-JP" altLang="en-US" sz="1200" dirty="0">
                <a:latin typeface="+mn-ea"/>
              </a:endParaRPr>
            </a:p>
          </p:txBody>
        </p:sp>
      </p:grp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147FFE4D-9ABD-9136-F517-6FA544814991}"/>
              </a:ext>
            </a:extLst>
          </p:cNvPr>
          <p:cNvCxnSpPr>
            <a:cxnSpLocks/>
            <a:stCxn id="2050" idx="2"/>
            <a:endCxn id="18" idx="1"/>
          </p:cNvCxnSpPr>
          <p:nvPr/>
        </p:nvCxnSpPr>
        <p:spPr>
          <a:xfrm rot="16200000" flipH="1">
            <a:off x="1060496" y="1705593"/>
            <a:ext cx="171518" cy="76676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BE75BE9E-1C06-DD2B-606A-C231DCBFE687}"/>
              </a:ext>
            </a:extLst>
          </p:cNvPr>
          <p:cNvCxnSpPr>
            <a:cxnSpLocks/>
            <a:stCxn id="2050" idx="2"/>
            <a:endCxn id="2053" idx="1"/>
          </p:cNvCxnSpPr>
          <p:nvPr/>
        </p:nvCxnSpPr>
        <p:spPr>
          <a:xfrm rot="16200000" flipH="1">
            <a:off x="-1144229" y="3910318"/>
            <a:ext cx="4580969" cy="76676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77D58AF-A92E-2EDD-24BC-AD9E3FEE75A8}"/>
              </a:ext>
            </a:extLst>
          </p:cNvPr>
          <p:cNvGrpSpPr/>
          <p:nvPr/>
        </p:nvGrpSpPr>
        <p:grpSpPr>
          <a:xfrm>
            <a:off x="1477229" y="1957422"/>
            <a:ext cx="1662211" cy="328533"/>
            <a:chOff x="3609964" y="2093100"/>
            <a:chExt cx="1662211" cy="328533"/>
          </a:xfrm>
        </p:grpSpPr>
        <p:pic>
          <p:nvPicPr>
            <p:cNvPr id="27" name="Picture 5" descr="テキストファイル_R – ICOMPO －商用フリーのアイコン素材サイト－">
              <a:extLst>
                <a:ext uri="{FF2B5EF4-FFF2-40B4-BE49-F238E27FC236}">
                  <a16:creationId xmlns:a16="http://schemas.microsoft.com/office/drawing/2014/main" id="{BBB1B440-0ABB-6850-36BE-20B3360B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964" y="2093100"/>
              <a:ext cx="314663" cy="296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246F7DD-79A3-7FC7-243A-6A1B11FB2D55}"/>
                </a:ext>
              </a:extLst>
            </p:cNvPr>
            <p:cNvSpPr txBox="1"/>
            <p:nvPr/>
          </p:nvSpPr>
          <p:spPr>
            <a:xfrm>
              <a:off x="3938160" y="2108110"/>
              <a:ext cx="1334015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kumimoji="1" lang="en-US" altLang="ja-JP" sz="1200" dirty="0">
                  <a:latin typeface="+mn-ea"/>
                </a:rPr>
                <a:t>HTML/JavaScript</a:t>
              </a:r>
              <a:endParaRPr kumimoji="1" lang="ja-JP" altLang="en-US" sz="1200" dirty="0">
                <a:latin typeface="+mn-ea"/>
              </a:endParaRPr>
            </a:p>
          </p:txBody>
        </p:sp>
      </p:grp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93E3F77-F7E1-2792-162F-C41EDCA84265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1403247" y="2031752"/>
            <a:ext cx="75833" cy="72132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F0F6B3E-E372-6EC0-182E-6FDF043C0B63}"/>
              </a:ext>
            </a:extLst>
          </p:cNvPr>
          <p:cNvGrpSpPr/>
          <p:nvPr/>
        </p:nvGrpSpPr>
        <p:grpSpPr>
          <a:xfrm>
            <a:off x="1184593" y="5285969"/>
            <a:ext cx="1443146" cy="400424"/>
            <a:chOff x="887413" y="1257748"/>
            <a:chExt cx="1443146" cy="400424"/>
          </a:xfrm>
        </p:grpSpPr>
        <p:pic>
          <p:nvPicPr>
            <p:cNvPr id="33" name="Picture 2" descr="フォルダアイコン Images – Browse 26 Stock Photos, Vectors ...">
              <a:extLst>
                <a:ext uri="{FF2B5EF4-FFF2-40B4-BE49-F238E27FC236}">
                  <a16:creationId xmlns:a16="http://schemas.microsoft.com/office/drawing/2014/main" id="{6C783639-B779-1B1B-02C4-1A341637F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13" y="1257748"/>
              <a:ext cx="441007" cy="400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4789BB0-6DE3-C561-6122-D8A355321AD9}"/>
                </a:ext>
              </a:extLst>
            </p:cNvPr>
            <p:cNvSpPr txBox="1"/>
            <p:nvPr/>
          </p:nvSpPr>
          <p:spPr>
            <a:xfrm>
              <a:off x="1278780" y="1315955"/>
              <a:ext cx="1051779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kumimoji="1" lang="en-US" altLang="ja-JP" sz="1200" dirty="0">
                  <a:latin typeface="+mn-ea"/>
                </a:rPr>
                <a:t>EKL</a:t>
              </a:r>
              <a:endParaRPr kumimoji="1" lang="ja-JP" altLang="en-US" sz="1200" dirty="0">
                <a:latin typeface="+mn-ea"/>
              </a:endParaRPr>
            </a:p>
          </p:txBody>
        </p:sp>
      </p:grp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465CD98F-2A3C-546D-1A03-48F0004ECD7B}"/>
              </a:ext>
            </a:extLst>
          </p:cNvPr>
          <p:cNvCxnSpPr>
            <a:cxnSpLocks/>
            <a:stCxn id="2050" idx="2"/>
            <a:endCxn id="33" idx="1"/>
          </p:cNvCxnSpPr>
          <p:nvPr/>
        </p:nvCxnSpPr>
        <p:spPr>
          <a:xfrm rot="16200000" flipH="1">
            <a:off x="-767749" y="3533838"/>
            <a:ext cx="3828009" cy="76676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A1F2DC6-BFB6-D2F7-26E8-40D53A50D495}"/>
              </a:ext>
            </a:extLst>
          </p:cNvPr>
          <p:cNvGrpSpPr/>
          <p:nvPr/>
        </p:nvGrpSpPr>
        <p:grpSpPr>
          <a:xfrm>
            <a:off x="1477229" y="5671482"/>
            <a:ext cx="1662211" cy="328533"/>
            <a:chOff x="3609964" y="2093100"/>
            <a:chExt cx="1662211" cy="328533"/>
          </a:xfrm>
        </p:grpSpPr>
        <p:pic>
          <p:nvPicPr>
            <p:cNvPr id="39" name="Picture 5" descr="テキストファイル_R – ICOMPO －商用フリーのアイコン素材サイト－">
              <a:extLst>
                <a:ext uri="{FF2B5EF4-FFF2-40B4-BE49-F238E27FC236}">
                  <a16:creationId xmlns:a16="http://schemas.microsoft.com/office/drawing/2014/main" id="{089B4696-0D05-6453-C793-B608D8C8B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964" y="2093100"/>
              <a:ext cx="314663" cy="296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F82C27CB-C638-E8C7-6765-0B7C2892ABD7}"/>
                </a:ext>
              </a:extLst>
            </p:cNvPr>
            <p:cNvSpPr txBox="1"/>
            <p:nvPr/>
          </p:nvSpPr>
          <p:spPr>
            <a:xfrm>
              <a:off x="3938160" y="2108110"/>
              <a:ext cx="1334015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lang="en-US" altLang="ja-JP" sz="1200" dirty="0">
                  <a:latin typeface="+mn-ea"/>
                </a:rPr>
                <a:t>EKL scripts</a:t>
              </a:r>
              <a:endParaRPr kumimoji="1" lang="ja-JP" altLang="en-US" sz="1200" dirty="0">
                <a:latin typeface="+mn-ea"/>
              </a:endParaRPr>
            </a:p>
          </p:txBody>
        </p:sp>
      </p:grp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73A4C5FA-2ECF-D184-3E6B-48B8677AED7B}"/>
              </a:ext>
            </a:extLst>
          </p:cNvPr>
          <p:cNvCxnSpPr>
            <a:cxnSpLocks/>
            <a:stCxn id="33" idx="2"/>
            <a:endCxn id="39" idx="1"/>
          </p:cNvCxnSpPr>
          <p:nvPr/>
        </p:nvCxnSpPr>
        <p:spPr>
          <a:xfrm rot="16200000" flipH="1">
            <a:off x="1374462" y="5717028"/>
            <a:ext cx="133402" cy="72132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7F1FCED-2741-AF48-35A4-74B0D4DE22E7}"/>
              </a:ext>
            </a:extLst>
          </p:cNvPr>
          <p:cNvGrpSpPr/>
          <p:nvPr/>
        </p:nvGrpSpPr>
        <p:grpSpPr>
          <a:xfrm>
            <a:off x="1184593" y="2277829"/>
            <a:ext cx="1443146" cy="400424"/>
            <a:chOff x="887413" y="1257748"/>
            <a:chExt cx="1443146" cy="400424"/>
          </a:xfrm>
        </p:grpSpPr>
        <p:pic>
          <p:nvPicPr>
            <p:cNvPr id="45" name="Picture 2" descr="フォルダアイコン Images – Browse 26 Stock Photos, Vectors ...">
              <a:extLst>
                <a:ext uri="{FF2B5EF4-FFF2-40B4-BE49-F238E27FC236}">
                  <a16:creationId xmlns:a16="http://schemas.microsoft.com/office/drawing/2014/main" id="{C8174C04-CCEB-E341-0998-76208BEEC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13" y="1257748"/>
              <a:ext cx="441007" cy="400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47AD0459-55E1-4527-B237-96CDEE0E1481}"/>
                </a:ext>
              </a:extLst>
            </p:cNvPr>
            <p:cNvSpPr txBox="1"/>
            <p:nvPr/>
          </p:nvSpPr>
          <p:spPr>
            <a:xfrm>
              <a:off x="1278780" y="1315955"/>
              <a:ext cx="1051779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kumimoji="1" lang="en-US" altLang="ja-JP" sz="1200" dirty="0">
                  <a:latin typeface="+mn-ea"/>
                </a:rPr>
                <a:t>staging</a:t>
              </a:r>
              <a:endParaRPr kumimoji="1" lang="ja-JP" altLang="en-US" sz="1200" dirty="0">
                <a:latin typeface="+mn-ea"/>
              </a:endParaRPr>
            </a:p>
          </p:txBody>
        </p:sp>
      </p:grp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712EF793-F9A8-EBF6-AC1C-ACFF21476A52}"/>
              </a:ext>
            </a:extLst>
          </p:cNvPr>
          <p:cNvCxnSpPr>
            <a:cxnSpLocks/>
            <a:stCxn id="2050" idx="2"/>
            <a:endCxn id="45" idx="1"/>
          </p:cNvCxnSpPr>
          <p:nvPr/>
        </p:nvCxnSpPr>
        <p:spPr>
          <a:xfrm rot="16200000" flipH="1">
            <a:off x="736321" y="2029768"/>
            <a:ext cx="819869" cy="76676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CF6517E4-D9F5-92F4-03FF-7D5B32C154D5}"/>
              </a:ext>
            </a:extLst>
          </p:cNvPr>
          <p:cNvCxnSpPr>
            <a:cxnSpLocks/>
            <a:stCxn id="45" idx="2"/>
            <a:endCxn id="54" idx="1"/>
          </p:cNvCxnSpPr>
          <p:nvPr/>
        </p:nvCxnSpPr>
        <p:spPr>
          <a:xfrm rot="16200000" flipH="1">
            <a:off x="1408771" y="2674578"/>
            <a:ext cx="64785" cy="72133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C891382-82B5-0E62-F25B-6494565E60F1}"/>
              </a:ext>
            </a:extLst>
          </p:cNvPr>
          <p:cNvGrpSpPr/>
          <p:nvPr/>
        </p:nvGrpSpPr>
        <p:grpSpPr>
          <a:xfrm>
            <a:off x="1477230" y="2542826"/>
            <a:ext cx="1443146" cy="400424"/>
            <a:chOff x="887413" y="1257748"/>
            <a:chExt cx="1443146" cy="400424"/>
          </a:xfrm>
        </p:grpSpPr>
        <p:pic>
          <p:nvPicPr>
            <p:cNvPr id="54" name="Picture 2" descr="フォルダアイコン Images – Browse 26 Stock Photos, Vectors ...">
              <a:extLst>
                <a:ext uri="{FF2B5EF4-FFF2-40B4-BE49-F238E27FC236}">
                  <a16:creationId xmlns:a16="http://schemas.microsoft.com/office/drawing/2014/main" id="{1E4E673A-AAA6-1208-DBD6-26FA2BCE0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13" y="1257748"/>
              <a:ext cx="441007" cy="400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7301A4D-5114-0955-853C-2F1F8572F44A}"/>
                </a:ext>
              </a:extLst>
            </p:cNvPr>
            <p:cNvSpPr txBox="1"/>
            <p:nvPr/>
          </p:nvSpPr>
          <p:spPr>
            <a:xfrm>
              <a:off x="1278780" y="1315955"/>
              <a:ext cx="1051779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kumimoji="1" lang="en-US" altLang="ja-JP" sz="1200" dirty="0">
                  <a:latin typeface="+mn-ea"/>
                </a:rPr>
                <a:t>webapps…</a:t>
              </a:r>
              <a:endParaRPr kumimoji="1" lang="ja-JP" altLang="en-US" sz="1200" dirty="0">
                <a:latin typeface="+mn-ea"/>
              </a:endParaRPr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4C943731-3E69-7B05-A4E3-46FC6CB5632B}"/>
              </a:ext>
            </a:extLst>
          </p:cNvPr>
          <p:cNvGrpSpPr/>
          <p:nvPr/>
        </p:nvGrpSpPr>
        <p:grpSpPr>
          <a:xfrm>
            <a:off x="1770729" y="2928386"/>
            <a:ext cx="1662211" cy="328533"/>
            <a:chOff x="3609964" y="2093100"/>
            <a:chExt cx="1662211" cy="328533"/>
          </a:xfrm>
        </p:grpSpPr>
        <p:pic>
          <p:nvPicPr>
            <p:cNvPr id="58" name="Picture 5" descr="テキストファイル_R – ICOMPO －商用フリーのアイコン素材サイト－">
              <a:extLst>
                <a:ext uri="{FF2B5EF4-FFF2-40B4-BE49-F238E27FC236}">
                  <a16:creationId xmlns:a16="http://schemas.microsoft.com/office/drawing/2014/main" id="{B3D6F145-5A24-0DB3-4ED3-AEABF88E3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964" y="2093100"/>
              <a:ext cx="314663" cy="296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C89CF5A-1AF6-F785-8604-C21C7C4E759F}"/>
                </a:ext>
              </a:extLst>
            </p:cNvPr>
            <p:cNvSpPr txBox="1"/>
            <p:nvPr/>
          </p:nvSpPr>
          <p:spPr>
            <a:xfrm>
              <a:off x="3938160" y="2108110"/>
              <a:ext cx="1334015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kumimoji="1" lang="en-US" altLang="ja-JP" sz="1200" dirty="0">
                  <a:latin typeface="+mn-ea"/>
                </a:rPr>
                <a:t>webservice.jar</a:t>
              </a:r>
              <a:endParaRPr kumimoji="1" lang="ja-JP" altLang="en-US" sz="1200" dirty="0">
                <a:latin typeface="+mn-ea"/>
              </a:endParaRPr>
            </a:p>
          </p:txBody>
        </p:sp>
      </p:grp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185AAA86-88DB-6A43-74E1-118C78C0BD03}"/>
              </a:ext>
            </a:extLst>
          </p:cNvPr>
          <p:cNvCxnSpPr>
            <a:cxnSpLocks/>
            <a:stCxn id="54" idx="2"/>
            <a:endCxn id="58" idx="1"/>
          </p:cNvCxnSpPr>
          <p:nvPr/>
        </p:nvCxnSpPr>
        <p:spPr>
          <a:xfrm rot="16200000" flipH="1">
            <a:off x="1667507" y="2973476"/>
            <a:ext cx="133449" cy="72995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6757639A-3CEA-593B-2E1A-6458807F9E08}"/>
              </a:ext>
            </a:extLst>
          </p:cNvPr>
          <p:cNvSpPr/>
          <p:nvPr/>
        </p:nvSpPr>
        <p:spPr>
          <a:xfrm>
            <a:off x="2903756" y="2390037"/>
            <a:ext cx="1728588" cy="491676"/>
          </a:xfrm>
          <a:prstGeom prst="wedgeRectCallout">
            <a:avLst>
              <a:gd name="adj1" fmla="val -56520"/>
              <a:gd name="adj2" fmla="val 31417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3DSpace</a:t>
            </a:r>
            <a:r>
              <a:rPr kumimoji="1" lang="ja-JP" altLang="en-US" sz="1100" dirty="0">
                <a:solidFill>
                  <a:schemeClr val="tx1"/>
                </a:solidFill>
              </a:rPr>
              <a:t>の</a:t>
            </a:r>
            <a:r>
              <a:rPr kumimoji="1" lang="en-US" altLang="ja-JP" sz="1100" dirty="0">
                <a:solidFill>
                  <a:schemeClr val="tx1"/>
                </a:solidFill>
              </a:rPr>
              <a:t>warutil</a:t>
            </a:r>
            <a:r>
              <a:rPr kumimoji="1" lang="ja-JP" altLang="en-US" sz="1100" dirty="0">
                <a:solidFill>
                  <a:schemeClr val="tx1"/>
                </a:solidFill>
              </a:rPr>
              <a:t>構成にあわせて配置</a:t>
            </a:r>
          </a:p>
        </p:txBody>
      </p:sp>
      <p:sp>
        <p:nvSpPr>
          <p:cNvPr id="2048" name="吹き出し: 四角形 2047">
            <a:extLst>
              <a:ext uri="{FF2B5EF4-FFF2-40B4-BE49-F238E27FC236}">
                <a16:creationId xmlns:a16="http://schemas.microsoft.com/office/drawing/2014/main" id="{4491776A-A949-E6BA-33FA-78B002429597}"/>
              </a:ext>
            </a:extLst>
          </p:cNvPr>
          <p:cNvSpPr/>
          <p:nvPr/>
        </p:nvSpPr>
        <p:spPr>
          <a:xfrm>
            <a:off x="2903756" y="1541684"/>
            <a:ext cx="1728588" cy="491676"/>
          </a:xfrm>
          <a:prstGeom prst="wedgeRectCallout">
            <a:avLst>
              <a:gd name="adj1" fmla="val -56520"/>
              <a:gd name="adj2" fmla="val 31417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3DDashbaord</a:t>
            </a:r>
            <a:r>
              <a:rPr kumimoji="1" lang="ja-JP" altLang="en-US" sz="1100" dirty="0">
                <a:solidFill>
                  <a:schemeClr val="tx1"/>
                </a:solidFill>
              </a:rPr>
              <a:t>用</a:t>
            </a:r>
          </a:p>
        </p:txBody>
      </p:sp>
      <p:grpSp>
        <p:nvGrpSpPr>
          <p:cNvPr id="2049" name="グループ化 2048">
            <a:extLst>
              <a:ext uri="{FF2B5EF4-FFF2-40B4-BE49-F238E27FC236}">
                <a16:creationId xmlns:a16="http://schemas.microsoft.com/office/drawing/2014/main" id="{43602E76-FE4D-3FAD-9385-4AA64A2C8AC3}"/>
              </a:ext>
            </a:extLst>
          </p:cNvPr>
          <p:cNvGrpSpPr/>
          <p:nvPr/>
        </p:nvGrpSpPr>
        <p:grpSpPr>
          <a:xfrm>
            <a:off x="1184593" y="3364827"/>
            <a:ext cx="1443146" cy="400424"/>
            <a:chOff x="887413" y="1257748"/>
            <a:chExt cx="1443146" cy="400424"/>
          </a:xfrm>
        </p:grpSpPr>
        <p:pic>
          <p:nvPicPr>
            <p:cNvPr id="2051" name="Picture 2" descr="フォルダアイコン Images – Browse 26 Stock Photos, Vectors ...">
              <a:extLst>
                <a:ext uri="{FF2B5EF4-FFF2-40B4-BE49-F238E27FC236}">
                  <a16:creationId xmlns:a16="http://schemas.microsoft.com/office/drawing/2014/main" id="{011297D0-4192-C199-2380-3AC598590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13" y="1257748"/>
              <a:ext cx="441007" cy="400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2" name="テキスト ボックス 2051">
              <a:extLst>
                <a:ext uri="{FF2B5EF4-FFF2-40B4-BE49-F238E27FC236}">
                  <a16:creationId xmlns:a16="http://schemas.microsoft.com/office/drawing/2014/main" id="{3FACD651-6607-C3AF-C56C-417677BF1558}"/>
                </a:ext>
              </a:extLst>
            </p:cNvPr>
            <p:cNvSpPr txBox="1"/>
            <p:nvPr/>
          </p:nvSpPr>
          <p:spPr>
            <a:xfrm>
              <a:off x="1278780" y="1315955"/>
              <a:ext cx="1051779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kumimoji="1" lang="en-US" altLang="ja-JP" sz="1200" dirty="0">
                  <a:latin typeface="+mn-ea"/>
                </a:rPr>
                <a:t>3dspace</a:t>
              </a:r>
              <a:endParaRPr kumimoji="1" lang="ja-JP" altLang="en-US" sz="1200" dirty="0">
                <a:latin typeface="+mn-ea"/>
              </a:endParaRPr>
            </a:p>
          </p:txBody>
        </p:sp>
      </p:grpSp>
      <p:cxnSp>
        <p:nvCxnSpPr>
          <p:cNvPr id="2054" name="コネクタ: カギ線 2053">
            <a:extLst>
              <a:ext uri="{FF2B5EF4-FFF2-40B4-BE49-F238E27FC236}">
                <a16:creationId xmlns:a16="http://schemas.microsoft.com/office/drawing/2014/main" id="{8792E6C3-A3CD-20FA-4C2D-AD0CE75A029C}"/>
              </a:ext>
            </a:extLst>
          </p:cNvPr>
          <p:cNvCxnSpPr>
            <a:cxnSpLocks/>
            <a:stCxn id="2050" idx="2"/>
            <a:endCxn id="2051" idx="1"/>
          </p:cNvCxnSpPr>
          <p:nvPr/>
        </p:nvCxnSpPr>
        <p:spPr>
          <a:xfrm rot="16200000" flipH="1">
            <a:off x="192822" y="2573267"/>
            <a:ext cx="1906867" cy="76676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7" name="グループ化 2056">
            <a:extLst>
              <a:ext uri="{FF2B5EF4-FFF2-40B4-BE49-F238E27FC236}">
                <a16:creationId xmlns:a16="http://schemas.microsoft.com/office/drawing/2014/main" id="{4A4B7316-705B-6662-5484-1D5BAD7D1029}"/>
              </a:ext>
            </a:extLst>
          </p:cNvPr>
          <p:cNvGrpSpPr/>
          <p:nvPr/>
        </p:nvGrpSpPr>
        <p:grpSpPr>
          <a:xfrm>
            <a:off x="1477230" y="3617951"/>
            <a:ext cx="1443146" cy="400424"/>
            <a:chOff x="887413" y="1257748"/>
            <a:chExt cx="1443146" cy="400424"/>
          </a:xfrm>
        </p:grpSpPr>
        <p:pic>
          <p:nvPicPr>
            <p:cNvPr id="2058" name="Picture 2" descr="フォルダアイコン Images – Browse 26 Stock Photos, Vectors ...">
              <a:extLst>
                <a:ext uri="{FF2B5EF4-FFF2-40B4-BE49-F238E27FC236}">
                  <a16:creationId xmlns:a16="http://schemas.microsoft.com/office/drawing/2014/main" id="{E07E1A83-CBEF-77E0-6CEE-DFB6ACD54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13" y="1257748"/>
              <a:ext cx="441007" cy="400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9" name="テキスト ボックス 2058">
              <a:extLst>
                <a:ext uri="{FF2B5EF4-FFF2-40B4-BE49-F238E27FC236}">
                  <a16:creationId xmlns:a16="http://schemas.microsoft.com/office/drawing/2014/main" id="{E9F73108-7D2F-2808-6FEE-A89FDAC1BDCC}"/>
                </a:ext>
              </a:extLst>
            </p:cNvPr>
            <p:cNvSpPr txBox="1"/>
            <p:nvPr/>
          </p:nvSpPr>
          <p:spPr>
            <a:xfrm>
              <a:off x="1278780" y="1315955"/>
              <a:ext cx="1051779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kumimoji="1" lang="en-US" altLang="ja-JP" sz="1200" dirty="0">
                  <a:latin typeface="+mn-ea"/>
                </a:rPr>
                <a:t>trigger</a:t>
              </a:r>
              <a:endParaRPr kumimoji="1" lang="ja-JP" altLang="en-US" sz="1200" dirty="0">
                <a:latin typeface="+mn-ea"/>
              </a:endParaRPr>
            </a:p>
          </p:txBody>
        </p:sp>
      </p:grpSp>
      <p:grpSp>
        <p:nvGrpSpPr>
          <p:cNvPr id="2060" name="グループ化 2059">
            <a:extLst>
              <a:ext uri="{FF2B5EF4-FFF2-40B4-BE49-F238E27FC236}">
                <a16:creationId xmlns:a16="http://schemas.microsoft.com/office/drawing/2014/main" id="{2F321069-73FB-7E25-3846-CA4735E458E8}"/>
              </a:ext>
            </a:extLst>
          </p:cNvPr>
          <p:cNvGrpSpPr/>
          <p:nvPr/>
        </p:nvGrpSpPr>
        <p:grpSpPr>
          <a:xfrm>
            <a:off x="1770729" y="3922974"/>
            <a:ext cx="1662211" cy="328533"/>
            <a:chOff x="3609964" y="2093100"/>
            <a:chExt cx="1662211" cy="328533"/>
          </a:xfrm>
        </p:grpSpPr>
        <p:pic>
          <p:nvPicPr>
            <p:cNvPr id="2061" name="Picture 5" descr="テキストファイル_R – ICOMPO －商用フリーのアイコン素材サイト－">
              <a:extLst>
                <a:ext uri="{FF2B5EF4-FFF2-40B4-BE49-F238E27FC236}">
                  <a16:creationId xmlns:a16="http://schemas.microsoft.com/office/drawing/2014/main" id="{03B1F812-5895-7EC6-F759-6EF7A0EBD5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964" y="2093100"/>
              <a:ext cx="314663" cy="296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2" name="テキスト ボックス 2061">
              <a:extLst>
                <a:ext uri="{FF2B5EF4-FFF2-40B4-BE49-F238E27FC236}">
                  <a16:creationId xmlns:a16="http://schemas.microsoft.com/office/drawing/2014/main" id="{398D8B51-13B0-8190-489F-051DE67A7AB7}"/>
                </a:ext>
              </a:extLst>
            </p:cNvPr>
            <p:cNvSpPr txBox="1"/>
            <p:nvPr/>
          </p:nvSpPr>
          <p:spPr>
            <a:xfrm>
              <a:off x="3938160" y="2108110"/>
              <a:ext cx="1334015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kumimoji="1" lang="en-US" altLang="ja-JP" sz="1200" dirty="0">
                  <a:latin typeface="+mn-ea"/>
                </a:rPr>
                <a:t>xxx.mql</a:t>
              </a:r>
              <a:endParaRPr kumimoji="1" lang="ja-JP" altLang="en-US" sz="1200" dirty="0">
                <a:latin typeface="+mn-ea"/>
              </a:endParaRPr>
            </a:p>
          </p:txBody>
        </p:sp>
      </p:grpSp>
      <p:cxnSp>
        <p:nvCxnSpPr>
          <p:cNvPr id="2063" name="コネクタ: カギ線 2062">
            <a:extLst>
              <a:ext uri="{FF2B5EF4-FFF2-40B4-BE49-F238E27FC236}">
                <a16:creationId xmlns:a16="http://schemas.microsoft.com/office/drawing/2014/main" id="{9701A899-C744-CB16-ED0F-173C50226AD9}"/>
              </a:ext>
            </a:extLst>
          </p:cNvPr>
          <p:cNvCxnSpPr>
            <a:cxnSpLocks/>
            <a:stCxn id="2058" idx="2"/>
            <a:endCxn id="2061" idx="1"/>
          </p:cNvCxnSpPr>
          <p:nvPr/>
        </p:nvCxnSpPr>
        <p:spPr>
          <a:xfrm rot="16200000" flipH="1">
            <a:off x="1707775" y="4008333"/>
            <a:ext cx="52912" cy="72995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コネクタ: カギ線 2065">
            <a:extLst>
              <a:ext uri="{FF2B5EF4-FFF2-40B4-BE49-F238E27FC236}">
                <a16:creationId xmlns:a16="http://schemas.microsoft.com/office/drawing/2014/main" id="{D531160B-F0F4-86E5-FE31-69A71B97796E}"/>
              </a:ext>
            </a:extLst>
          </p:cNvPr>
          <p:cNvCxnSpPr>
            <a:cxnSpLocks/>
            <a:stCxn id="2051" idx="2"/>
            <a:endCxn id="2058" idx="1"/>
          </p:cNvCxnSpPr>
          <p:nvPr/>
        </p:nvCxnSpPr>
        <p:spPr>
          <a:xfrm rot="16200000" flipH="1">
            <a:off x="1414707" y="3755640"/>
            <a:ext cx="52912" cy="72133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69" name="グループ化 2068">
            <a:extLst>
              <a:ext uri="{FF2B5EF4-FFF2-40B4-BE49-F238E27FC236}">
                <a16:creationId xmlns:a16="http://schemas.microsoft.com/office/drawing/2014/main" id="{A348012E-20E8-B228-D907-0AC51324B16F}"/>
              </a:ext>
            </a:extLst>
          </p:cNvPr>
          <p:cNvGrpSpPr/>
          <p:nvPr/>
        </p:nvGrpSpPr>
        <p:grpSpPr>
          <a:xfrm>
            <a:off x="1477230" y="4180331"/>
            <a:ext cx="1443146" cy="400424"/>
            <a:chOff x="887413" y="1257748"/>
            <a:chExt cx="1443146" cy="400424"/>
          </a:xfrm>
        </p:grpSpPr>
        <p:pic>
          <p:nvPicPr>
            <p:cNvPr id="2070" name="Picture 2" descr="フォルダアイコン Images – Browse 26 Stock Photos, Vectors ...">
              <a:extLst>
                <a:ext uri="{FF2B5EF4-FFF2-40B4-BE49-F238E27FC236}">
                  <a16:creationId xmlns:a16="http://schemas.microsoft.com/office/drawing/2014/main" id="{81BDCD12-3791-05C1-025C-59720109A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13" y="1257748"/>
              <a:ext cx="441007" cy="400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1" name="テキスト ボックス 2070">
              <a:extLst>
                <a:ext uri="{FF2B5EF4-FFF2-40B4-BE49-F238E27FC236}">
                  <a16:creationId xmlns:a16="http://schemas.microsoft.com/office/drawing/2014/main" id="{0AE52304-0008-7048-9E0F-4E888D01FE8B}"/>
                </a:ext>
              </a:extLst>
            </p:cNvPr>
            <p:cNvSpPr txBox="1"/>
            <p:nvPr/>
          </p:nvSpPr>
          <p:spPr>
            <a:xfrm>
              <a:off x="1278780" y="1315955"/>
              <a:ext cx="1051779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kumimoji="1" lang="en-US" altLang="ja-JP" sz="1200" dirty="0">
                  <a:latin typeface="+mn-ea"/>
                </a:rPr>
                <a:t>jpo</a:t>
              </a:r>
              <a:endParaRPr kumimoji="1" lang="ja-JP" altLang="en-US" sz="1200" dirty="0">
                <a:latin typeface="+mn-ea"/>
              </a:endParaRPr>
            </a:p>
          </p:txBody>
        </p:sp>
      </p:grpSp>
      <p:grpSp>
        <p:nvGrpSpPr>
          <p:cNvPr id="2072" name="グループ化 2071">
            <a:extLst>
              <a:ext uri="{FF2B5EF4-FFF2-40B4-BE49-F238E27FC236}">
                <a16:creationId xmlns:a16="http://schemas.microsoft.com/office/drawing/2014/main" id="{2AF6E4FC-2FCB-E277-B810-115EEC74888E}"/>
              </a:ext>
            </a:extLst>
          </p:cNvPr>
          <p:cNvGrpSpPr/>
          <p:nvPr/>
        </p:nvGrpSpPr>
        <p:grpSpPr>
          <a:xfrm>
            <a:off x="1770729" y="4514343"/>
            <a:ext cx="1662211" cy="328533"/>
            <a:chOff x="3609964" y="2093100"/>
            <a:chExt cx="1662211" cy="328533"/>
          </a:xfrm>
        </p:grpSpPr>
        <p:pic>
          <p:nvPicPr>
            <p:cNvPr id="2073" name="Picture 5" descr="テキストファイル_R – ICOMPO －商用フリーのアイコン素材サイト－">
              <a:extLst>
                <a:ext uri="{FF2B5EF4-FFF2-40B4-BE49-F238E27FC236}">
                  <a16:creationId xmlns:a16="http://schemas.microsoft.com/office/drawing/2014/main" id="{B0F8ACEF-D0D7-60D8-97C1-9B7A680521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964" y="2093100"/>
              <a:ext cx="314663" cy="296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4" name="テキスト ボックス 2073">
              <a:extLst>
                <a:ext uri="{FF2B5EF4-FFF2-40B4-BE49-F238E27FC236}">
                  <a16:creationId xmlns:a16="http://schemas.microsoft.com/office/drawing/2014/main" id="{A772D785-FFD0-6408-7E56-477C844FBDAE}"/>
                </a:ext>
              </a:extLst>
            </p:cNvPr>
            <p:cNvSpPr txBox="1"/>
            <p:nvPr/>
          </p:nvSpPr>
          <p:spPr>
            <a:xfrm>
              <a:off x="3938160" y="2108110"/>
              <a:ext cx="1334015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kumimoji="1" lang="en-US" altLang="ja-JP" sz="1200" dirty="0">
                  <a:latin typeface="+mn-ea"/>
                </a:rPr>
                <a:t>import.mql</a:t>
              </a:r>
              <a:endParaRPr kumimoji="1" lang="ja-JP" altLang="en-US" sz="1200" dirty="0">
                <a:latin typeface="+mn-ea"/>
              </a:endParaRPr>
            </a:p>
          </p:txBody>
        </p:sp>
      </p:grpSp>
      <p:cxnSp>
        <p:nvCxnSpPr>
          <p:cNvPr id="2075" name="コネクタ: カギ線 2074">
            <a:extLst>
              <a:ext uri="{FF2B5EF4-FFF2-40B4-BE49-F238E27FC236}">
                <a16:creationId xmlns:a16="http://schemas.microsoft.com/office/drawing/2014/main" id="{0A4435D0-FC94-443B-C4A7-A291E09B1828}"/>
              </a:ext>
            </a:extLst>
          </p:cNvPr>
          <p:cNvCxnSpPr>
            <a:cxnSpLocks/>
            <a:stCxn id="2070" idx="2"/>
            <a:endCxn id="2073" idx="1"/>
          </p:cNvCxnSpPr>
          <p:nvPr/>
        </p:nvCxnSpPr>
        <p:spPr>
          <a:xfrm rot="16200000" flipH="1">
            <a:off x="1693281" y="4585207"/>
            <a:ext cx="81901" cy="72995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6" name="コネクタ: カギ線 2075">
            <a:extLst>
              <a:ext uri="{FF2B5EF4-FFF2-40B4-BE49-F238E27FC236}">
                <a16:creationId xmlns:a16="http://schemas.microsoft.com/office/drawing/2014/main" id="{574D824B-7880-4044-AA4F-8CA1A3D2F357}"/>
              </a:ext>
            </a:extLst>
          </p:cNvPr>
          <p:cNvCxnSpPr>
            <a:cxnSpLocks/>
            <a:stCxn id="2051" idx="2"/>
            <a:endCxn id="2070" idx="1"/>
          </p:cNvCxnSpPr>
          <p:nvPr/>
        </p:nvCxnSpPr>
        <p:spPr>
          <a:xfrm rot="16200000" flipH="1">
            <a:off x="1133517" y="4036830"/>
            <a:ext cx="615292" cy="72133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9" name="グループ化 2078">
            <a:extLst>
              <a:ext uri="{FF2B5EF4-FFF2-40B4-BE49-F238E27FC236}">
                <a16:creationId xmlns:a16="http://schemas.microsoft.com/office/drawing/2014/main" id="{DCA9D37C-775D-A3B6-6114-1F2FA660EF78}"/>
              </a:ext>
            </a:extLst>
          </p:cNvPr>
          <p:cNvGrpSpPr/>
          <p:nvPr/>
        </p:nvGrpSpPr>
        <p:grpSpPr>
          <a:xfrm>
            <a:off x="1770729" y="4828887"/>
            <a:ext cx="1662211" cy="328533"/>
            <a:chOff x="3609964" y="2093100"/>
            <a:chExt cx="1662211" cy="328533"/>
          </a:xfrm>
        </p:grpSpPr>
        <p:pic>
          <p:nvPicPr>
            <p:cNvPr id="2080" name="Picture 5" descr="テキストファイル_R – ICOMPO －商用フリーのアイコン素材サイト－">
              <a:extLst>
                <a:ext uri="{FF2B5EF4-FFF2-40B4-BE49-F238E27FC236}">
                  <a16:creationId xmlns:a16="http://schemas.microsoft.com/office/drawing/2014/main" id="{F4BA60EB-EDDD-68E9-C02D-0F6BAE731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964" y="2093100"/>
              <a:ext cx="314663" cy="296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1" name="テキスト ボックス 2080">
              <a:extLst>
                <a:ext uri="{FF2B5EF4-FFF2-40B4-BE49-F238E27FC236}">
                  <a16:creationId xmlns:a16="http://schemas.microsoft.com/office/drawing/2014/main" id="{8F253DC1-D18D-4125-87BE-F337B09072B4}"/>
                </a:ext>
              </a:extLst>
            </p:cNvPr>
            <p:cNvSpPr txBox="1"/>
            <p:nvPr/>
          </p:nvSpPr>
          <p:spPr>
            <a:xfrm>
              <a:off x="3938160" y="2108110"/>
              <a:ext cx="1334015" cy="313523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defTabSz="288000"/>
              <a:r>
                <a:rPr lang="en-US" altLang="ja-JP" sz="1200" dirty="0">
                  <a:latin typeface="+mn-ea"/>
                </a:rPr>
                <a:t>xxx</a:t>
              </a:r>
              <a:r>
                <a:rPr kumimoji="1" lang="en-US" altLang="ja-JP" sz="1200" dirty="0">
                  <a:latin typeface="+mn-ea"/>
                </a:rPr>
                <a:t>.jpo</a:t>
              </a:r>
              <a:endParaRPr kumimoji="1" lang="ja-JP" altLang="en-US" sz="1200" dirty="0">
                <a:latin typeface="+mn-ea"/>
              </a:endParaRPr>
            </a:p>
          </p:txBody>
        </p:sp>
      </p:grpSp>
      <p:cxnSp>
        <p:nvCxnSpPr>
          <p:cNvPr id="2082" name="コネクタ: カギ線 2081">
            <a:extLst>
              <a:ext uri="{FF2B5EF4-FFF2-40B4-BE49-F238E27FC236}">
                <a16:creationId xmlns:a16="http://schemas.microsoft.com/office/drawing/2014/main" id="{9CA9D612-BF30-BF57-D86D-6461A6C8E226}"/>
              </a:ext>
            </a:extLst>
          </p:cNvPr>
          <p:cNvCxnSpPr>
            <a:cxnSpLocks/>
            <a:stCxn id="2070" idx="2"/>
            <a:endCxn id="2080" idx="1"/>
          </p:cNvCxnSpPr>
          <p:nvPr/>
        </p:nvCxnSpPr>
        <p:spPr>
          <a:xfrm rot="16200000" flipH="1">
            <a:off x="1536009" y="4742479"/>
            <a:ext cx="396445" cy="72995"/>
          </a:xfrm>
          <a:prstGeom prst="bentConnector2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5" name="吹き出し: 四角形 2084">
            <a:extLst>
              <a:ext uri="{FF2B5EF4-FFF2-40B4-BE49-F238E27FC236}">
                <a16:creationId xmlns:a16="http://schemas.microsoft.com/office/drawing/2014/main" id="{F03F3027-9D31-61EB-CEDC-392B26E5E326}"/>
              </a:ext>
            </a:extLst>
          </p:cNvPr>
          <p:cNvSpPr/>
          <p:nvPr/>
        </p:nvSpPr>
        <p:spPr>
          <a:xfrm>
            <a:off x="2903756" y="3381759"/>
            <a:ext cx="1728588" cy="491676"/>
          </a:xfrm>
          <a:prstGeom prst="wedgeRectCallout">
            <a:avLst>
              <a:gd name="adj1" fmla="val -56520"/>
              <a:gd name="adj2" fmla="val 31417"/>
            </a:avLst>
          </a:prstGeom>
          <a:solidFill>
            <a:schemeClr val="accent2">
              <a:lumMod val="10000"/>
              <a:lumOff val="9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</a:rPr>
              <a:t>サーバーインポート用のモジュール群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0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37149-691F-D279-85EC-6E322787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参考情報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905BA0E-12C8-3323-1E6E-B0AD26DC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005"/>
            <a:ext cx="12192000" cy="241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2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19602-4BD7-E030-1724-B3543E2E2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D9D75-AAC9-191B-2D9F-66924EF6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パッケージ作成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E469F8-D446-2AB1-EB13-B48D0DF1B6C4}"/>
              </a:ext>
            </a:extLst>
          </p:cNvPr>
          <p:cNvSpPr txBox="1"/>
          <p:nvPr/>
        </p:nvSpPr>
        <p:spPr>
          <a:xfrm>
            <a:off x="370800" y="1299410"/>
            <a:ext cx="11448000" cy="350359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342900" indent="-342900" algn="l" defTabSz="288000">
              <a:buAutoNum type="arabicPeriod"/>
            </a:pPr>
            <a:r>
              <a:rPr lang="en-US" altLang="ja-JP" dirty="0">
                <a:latin typeface="+mn-ea"/>
              </a:rPr>
              <a:t>Java</a:t>
            </a:r>
            <a:r>
              <a:rPr lang="ja-JP" altLang="en-US" dirty="0">
                <a:latin typeface="+mn-ea"/>
              </a:rPr>
              <a:t>のビルド</a:t>
            </a:r>
            <a:endParaRPr lang="en-US" altLang="ja-JP" dirty="0">
              <a:latin typeface="+mn-ea"/>
            </a:endParaRPr>
          </a:p>
          <a:p>
            <a:pPr marL="342900" indent="-342900" algn="l" defTabSz="288000">
              <a:buAutoNum type="arabicPeriod"/>
            </a:pPr>
            <a:r>
              <a:rPr lang="en-US" altLang="ja-JP" dirty="0">
                <a:latin typeface="+mn-ea"/>
              </a:rPr>
              <a:t>Webapps</a:t>
            </a:r>
            <a:r>
              <a:rPr lang="ja-JP" altLang="en-US" dirty="0">
                <a:latin typeface="+mn-ea"/>
              </a:rPr>
              <a:t>のビルド</a:t>
            </a:r>
            <a:endParaRPr lang="en-US" altLang="ja-JP" dirty="0">
              <a:latin typeface="+mn-ea"/>
            </a:endParaRPr>
          </a:p>
          <a:p>
            <a:pPr marL="342900" indent="-342900" algn="l" defTabSz="288000">
              <a:buAutoNum type="arabicPeriod"/>
            </a:pPr>
            <a:r>
              <a:rPr lang="ja-JP" altLang="en-US" dirty="0">
                <a:latin typeface="+mn-ea"/>
              </a:rPr>
              <a:t>パッケージ登録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8782906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1BC"/>
      </a:accent2>
      <a:accent3>
        <a:srgbClr val="005B95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1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2024_NDESテンプレート.pptx" id="{DDFD7179-3EFA-48CA-9B72-E72D69C575D9}" vid="{B86CEDA5-9F3A-4AE9-84C0-6840706080A5}"/>
    </a:ext>
  </a:extLst>
</a:theme>
</file>

<file path=ppt/theme/theme2.xml><?xml version="1.0" encoding="utf-8"?>
<a:theme xmlns:a="http://schemas.openxmlformats.org/drawingml/2006/main" name="中扉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2024_NDESテンプレート.pptx" id="{DDFD7179-3EFA-48CA-9B72-E72D69C575D9}" vid="{06461530-64C5-4C71-A32D-0C2D64C4CA70}"/>
    </a:ext>
  </a:extLst>
</a:theme>
</file>

<file path=ppt/theme/theme3.xml><?xml version="1.0" encoding="utf-8"?>
<a:theme xmlns:a="http://schemas.openxmlformats.org/drawingml/2006/main" name="コンテンツ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2024_NDESテンプレート.pptx" id="{DDFD7179-3EFA-48CA-9B72-E72D69C575D9}" vid="{90D11633-082C-46D8-BC5D-9A2847023845}"/>
    </a:ext>
  </a:extLst>
</a:theme>
</file>

<file path=ppt/theme/theme4.xml><?xml version="1.0" encoding="utf-8"?>
<a:theme xmlns:a="http://schemas.openxmlformats.org/drawingml/2006/main" name="裏表紙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2024_NDESテンプレート.pptx" id="{DDFD7179-3EFA-48CA-9B72-E72D69C575D9}" vid="{1A500D49-EF6C-4EA2-A0A4-9B4E7DC41C32}"/>
    </a:ext>
  </a:extLst>
</a:theme>
</file>

<file path=ppt/theme/theme5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ホワイト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103a20-a8f6-47ab-aafb-ade8b899b1b5">
      <Terms xmlns="http://schemas.microsoft.com/office/infopath/2007/PartnerControls"/>
    </lcf76f155ced4ddcb4097134ff3c332f>
    <TaxCatchAll xmlns="0922abb1-cca1-4dea-a600-aa1ee6e8c02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F847EE14136564997069337896CF40B" ma:contentTypeVersion="10" ma:contentTypeDescription="新しいドキュメントを作成します。" ma:contentTypeScope="" ma:versionID="389cf8d97ff34459cdc84732db19fa21">
  <xsd:schema xmlns:xsd="http://www.w3.org/2001/XMLSchema" xmlns:xs="http://www.w3.org/2001/XMLSchema" xmlns:p="http://schemas.microsoft.com/office/2006/metadata/properties" xmlns:ns2="50103a20-a8f6-47ab-aafb-ade8b899b1b5" xmlns:ns3="0922abb1-cca1-4dea-a600-aa1ee6e8c020" targetNamespace="http://schemas.microsoft.com/office/2006/metadata/properties" ma:root="true" ma:fieldsID="a4c75681618df5199e8d88f26e7c8410" ns2:_="" ns3:_="">
    <xsd:import namespace="50103a20-a8f6-47ab-aafb-ade8b899b1b5"/>
    <xsd:import namespace="0922abb1-cca1-4dea-a600-aa1ee6e8c0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03a20-a8f6-47ab-aafb-ade8b899b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c8958a8c-ed05-4d03-a24b-2910defff1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2abb1-cca1-4dea-a600-aa1ee6e8c02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b135d29d-6cf1-4913-9e74-e1f9838f451b}" ma:internalName="TaxCatchAll" ma:showField="CatchAllData" ma:web="0922abb1-cca1-4dea-a600-aa1ee6e8c0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1F9127-8A51-44AB-BE59-A8DFFDA3B1F0}">
  <ds:schemaRefs>
    <ds:schemaRef ds:uri="http://schemas.microsoft.com/office/2006/metadata/properties"/>
    <ds:schemaRef ds:uri="http://schemas.microsoft.com/office/infopath/2007/PartnerControls"/>
    <ds:schemaRef ds:uri="50103a20-a8f6-47ab-aafb-ade8b899b1b5"/>
    <ds:schemaRef ds:uri="0922abb1-cca1-4dea-a600-aa1ee6e8c020"/>
  </ds:schemaRefs>
</ds:datastoreItem>
</file>

<file path=customXml/itemProps2.xml><?xml version="1.0" encoding="utf-8"?>
<ds:datastoreItem xmlns:ds="http://schemas.openxmlformats.org/officeDocument/2006/customXml" ds:itemID="{77EDCB39-875C-4ACE-A85F-EAB921745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103a20-a8f6-47ab-aafb-ade8b899b1b5"/>
    <ds:schemaRef ds:uri="0922abb1-cca1-4dea-a600-aa1ee6e8c0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386380-E716-4069-825F-7CC338AE7D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2403</TotalTime>
  <Words>1338</Words>
  <Application>Microsoft Office PowerPoint</Application>
  <PresentationFormat>ワイド画面</PresentationFormat>
  <Paragraphs>267</Paragraphs>
  <Slides>22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Meiryo UI</vt:lpstr>
      <vt:lpstr>Monaco</vt:lpstr>
      <vt:lpstr>Arial</vt:lpstr>
      <vt:lpstr>Wingdings</vt:lpstr>
      <vt:lpstr>表紙_Light</vt:lpstr>
      <vt:lpstr>中扉_Light</vt:lpstr>
      <vt:lpstr>コンテンツ_Light</vt:lpstr>
      <vt:lpstr>裏表紙_Light</vt:lpstr>
      <vt:lpstr>PowerPoint プレゼンテーション</vt:lpstr>
      <vt:lpstr>PowerPoint プレゼンテーション</vt:lpstr>
      <vt:lpstr>3DEXPERIENCE構成管理 システム構成</vt:lpstr>
      <vt:lpstr>3DEXPERIENCEデプロイ種別一覧</vt:lpstr>
      <vt:lpstr>ビルドデプロイシーケンス</vt:lpstr>
      <vt:lpstr>ローカル配信の方法について</vt:lpstr>
      <vt:lpstr>パッケージ構成　例</vt:lpstr>
      <vt:lpstr>参考情報</vt:lpstr>
      <vt:lpstr>パッケージ作成</vt:lpstr>
      <vt:lpstr>デプロイ - 設定変更</vt:lpstr>
      <vt:lpstr>デプロイ - カスタム属性</vt:lpstr>
      <vt:lpstr>デプロイ - WebApps</vt:lpstr>
      <vt:lpstr>デプロイ - JPO</vt:lpstr>
      <vt:lpstr>デプロイ - Trigger</vt:lpstr>
      <vt:lpstr>デプロイ - Webservice</vt:lpstr>
      <vt:lpstr>デプロイ - プロパティ</vt:lpstr>
      <vt:lpstr>デプロイ - リッチクライアントモジュール</vt:lpstr>
      <vt:lpstr>デプロイ - EKL</vt:lpstr>
      <vt:lpstr>デプロイ - バッチ</vt:lpstr>
      <vt:lpstr>デプロイ - Webservice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北村 充(EI開13)</dc:creator>
  <cp:lastModifiedBy>北村 充(EI開13)</cp:lastModifiedBy>
  <cp:revision>31</cp:revision>
  <dcterms:created xsi:type="dcterms:W3CDTF">2024-06-10T00:31:35Z</dcterms:created>
  <dcterms:modified xsi:type="dcterms:W3CDTF">2024-11-27T05:41:46Z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0x010100FF847EE14136564997069337896CF40B</vt:lpwstr>
  </property>
</Properties>
</file>