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95D7-34E7-5C28-BD89-23DD264B2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3055F-549E-1E37-7DD9-69D0021BD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4B55-7729-26BD-095B-25F82CD6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936F-908A-4721-99D3-99AD1E5955D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F84C-2985-D1CD-AE90-460C4C02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1EDF-BA09-8340-C3A8-5880531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88B9-BD9D-4C1E-BE9A-0AE22B06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7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599B-E159-177D-776C-C5072C76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B825-A7A0-F6EE-5944-6B512DC61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584A-5B37-2375-F3D1-293DFDC9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936F-908A-4721-99D3-99AD1E5955D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463A-12B5-A3EC-F67D-82EEA55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74699-B2FE-9538-8F6B-E6C5C8E5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88B9-BD9D-4C1E-BE9A-0AE22B06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EEA77-E927-C57E-C5A7-F580DF7BF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16C0-DE1B-582E-E795-14B5853E1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224C-3364-C141-7BAD-B5672B2A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936F-908A-4721-99D3-99AD1E5955D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5746-2F50-30F5-55C3-A7600420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FB60-7F9B-D5A2-139F-3E3AE917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88B9-BD9D-4C1E-BE9A-0AE22B06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886E-99E0-FAC8-3840-B675C362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4BAB-18C8-0FF4-FC84-489F6521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F0F8-EF8C-901F-19A7-15C6F95C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936F-908A-4721-99D3-99AD1E5955D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34A-EBC3-1F42-68E0-EF6D2274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1684-FD6F-556A-CF50-DA8161B2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88B9-BD9D-4C1E-BE9A-0AE22B06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4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3FEB-D5A8-913E-CD10-5425D479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07174-A6FF-3D9E-0874-79DC578F6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BD9E-FB32-1A11-7DD3-1F99E702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936F-908A-4721-99D3-99AD1E5955D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65CD-D0A7-A4FD-022B-0F5D9B61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A657-1E1D-94AE-30A2-8C22232D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88B9-BD9D-4C1E-BE9A-0AE22B06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5BDA-5320-483B-CECB-DA63697C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9220-404E-A094-81C7-7C386C562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FBD81-3A10-E410-50EC-E0B8A8393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311BC-405B-A8E7-6685-7AE2AEF1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936F-908A-4721-99D3-99AD1E5955D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20E01-9B11-4FF8-7298-544585FC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42B3D-2521-1770-FE95-360E617B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88B9-BD9D-4C1E-BE9A-0AE22B06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2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E47A-3971-0963-EE8E-068401E2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5B371-A083-5C54-5B97-9937B2DC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A2F0E-87A2-C17A-D0D5-1363B421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40356-7425-0872-5783-79304C481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FDCAF-7ED6-E581-7FAC-8069AA7A4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CC099-6B71-558A-BAA4-1D83EA25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936F-908A-4721-99D3-99AD1E5955D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AF86E-E271-E9AC-8E4E-0E4CE5D1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A6821-9C5D-CA18-038D-907B7CED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88B9-BD9D-4C1E-BE9A-0AE22B06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5E04-B568-B2F0-4BC8-61065E37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D949D-C0E5-1072-F8B4-FAD9161E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936F-908A-4721-99D3-99AD1E5955D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FFC1E-7EC1-84D8-B518-3601F44D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29710-F1D5-5A86-4941-81C08E15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88B9-BD9D-4C1E-BE9A-0AE22B06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8E651-8A58-C70E-797E-202EA6D6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936F-908A-4721-99D3-99AD1E5955D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18526-474C-43EC-04D0-D18254C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CA831-68ED-DD24-8ACD-BF2C271B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88B9-BD9D-4C1E-BE9A-0AE22B06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9456-29C1-FBD6-8809-8CC87A3D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8E9F-706C-EE4C-78DD-7D10D540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A8672-B46E-7751-954F-E99098BD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5AFF-BB64-9431-6A37-EC950825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936F-908A-4721-99D3-99AD1E5955D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5EF3B-86B9-70D6-657B-18686E1F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0B29C-2B3A-112F-55F1-836354AE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88B9-BD9D-4C1E-BE9A-0AE22B06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6746-969D-A59A-69E1-943BB3AC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9E703-A8D5-905B-BA67-87C408200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79238-2CFD-8497-FB77-929276BD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85EB9-EC7F-25D7-210C-C0AED9AF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936F-908A-4721-99D3-99AD1E5955D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33937-AE96-B659-E290-AAF842BB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F7C16-5EAB-BE6F-8E98-4B63DA1A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88B9-BD9D-4C1E-BE9A-0AE22B06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75929-B720-3456-6849-7CE055BF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8036-A2AA-FA7A-11A2-5CB7A598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D2173-F5BD-CED4-C360-1B120FA68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2936F-908A-4721-99D3-99AD1E5955D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6526-4F3E-0731-04FA-C4EB2D05D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B120F-9A88-363F-7255-17DA80250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88B9-BD9D-4C1E-BE9A-0AE22B06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8143-321E-48C1-AA7D-EB0019CC7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A91F-7BF5-B68B-655E-03D5C3855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56EC-777E-F180-7889-CE84A594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11EE-BDEE-B454-EDD1-6AF214A4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9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56B5-5E6C-410B-62CC-3B8A5DE2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1AA9-3672-6EE5-1046-0E2DF949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This is title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title </dc:title>
  <dc:creator>Umair Majeed</dc:creator>
  <cp:lastModifiedBy>Umair Majeed</cp:lastModifiedBy>
  <cp:revision>1</cp:revision>
  <dcterms:created xsi:type="dcterms:W3CDTF">2023-05-29T14:33:02Z</dcterms:created>
  <dcterms:modified xsi:type="dcterms:W3CDTF">2023-05-29T14:34:50Z</dcterms:modified>
</cp:coreProperties>
</file>