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mf" ContentType="image/x-wmf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type="screen4x3" cy="6858000" cx="9144000"/>
  <p:notesSz cx="6858000" cy="9144000"/>
  <p:defaultTextStyle>
    <a:lvl1pPr algn="l" eaLnBrk="1" fontAlgn="base" hangingPunct="1" indent="0" latinLnBrk="0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chemeClr val="dk1"/>
        </a:solidFill>
        <a:latin typeface="Times New Roman" pitchFamily="0" charset="0"/>
        <a:sym typeface="Times New Roman" pitchFamily="0" charset="0"/>
      </a:defRPr>
    </a:lvl1pPr>
    <a:lvl2pPr algn="l" eaLnBrk="1" fontAlgn="base" hangingPunct="1" indent="0" latinLnBrk="0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chemeClr val="dk1"/>
        </a:solidFill>
        <a:latin typeface="Times New Roman" pitchFamily="0" charset="0"/>
        <a:sym typeface="Times New Roman" pitchFamily="0" charset="0"/>
      </a:defRPr>
    </a:lvl2pPr>
    <a:lvl3pPr algn="l" eaLnBrk="1" fontAlgn="base" hangingPunct="1" indent="0" latinLnBrk="0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chemeClr val="dk1"/>
        </a:solidFill>
        <a:latin typeface="Times New Roman" pitchFamily="0" charset="0"/>
        <a:sym typeface="Times New Roman" pitchFamily="0" charset="0"/>
      </a:defRPr>
    </a:lvl3pPr>
    <a:lvl4pPr algn="l" eaLnBrk="1" fontAlgn="base" hangingPunct="1" indent="0" latinLnBrk="0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chemeClr val="dk1"/>
        </a:solidFill>
        <a:latin typeface="Times New Roman" pitchFamily="0" charset="0"/>
        <a:sym typeface="Times New Roman" pitchFamily="0" charset="0"/>
      </a:defRPr>
    </a:lvl4pPr>
    <a:lvl5pPr algn="l" eaLnBrk="1" fontAlgn="base" hangingPunct="1" indent="0" latinLnBrk="0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chemeClr val="dk1"/>
        </a:solidFill>
        <a:latin typeface="Times New Roman" pitchFamily="0" charset="0"/>
        <a:sym typeface="Times New Roman" pitchFamily="0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0" snapVertSplitter="0" vertBarState="restored" horzBarState="restored" preferSingleView="0">
    <p:restoredLeft sz="32787"/>
    <p:restoredTop sz="90929"/>
  </p:normalViewPr>
  <p:slideViewPr>
    <p:cSldViewPr showGuides="0" snapToGrid="1" snapToObjects="0">
      <p:cViewPr varScale="1">
        <p:scale>
          <a:sx n="49" d="100"/>
          <a:sy n="49" d="100"/>
        </p:scale>
        <p:origin x="-138" y="-72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tableStyles" Target="tableStyle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gradFill rotWithShape="0">
          <a:gsLst>
            <a:gs pos="0">
              <a:schemeClr val="lt1">
                <a:alpha val="100000"/>
              </a:schemeClr>
            </a:gs>
            <a:gs pos="100000">
              <a:schemeClr val="dk2">
                <a:alpha val="100000"/>
              </a:schemeClr>
            </a:gs>
          </a:gsLst>
          <a:lin ang="0" scaled="1"/>
        </a:gradFill>
      </p:bgPr>
    </p:bg>
    <p:spTree>
      <p:nvGrpSpPr>
        <p:cNvPr id="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32" name=""/>
          <p:cNvGrpSpPr/>
          <p:nvPr/>
        </p:nvGrpSpPr>
        <p:grpSpPr>
          <a:xfrm rot="0"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1048593" name=""/>
            <p:cNvSpPr/>
            <p:nvPr/>
          </p:nvSpPr>
          <p:spPr>
            <a:xfrm rot="0">
              <a:off x="2061" y="1707"/>
              <a:ext cx="3699" cy="2613"/>
            </a:xfrm>
            <a:custGeom>
              <a:avLst/>
              <a:ahLst/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shade val="46275"/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0" scaled="1"/>
            </a:gradFill>
            <a:ln>
              <a:noFill/>
            </a:ln>
          </p:spPr>
        </p:sp>
        <p:sp>
          <p:nvSpPr>
            <p:cNvPr id="1048594" name=""/>
            <p:cNvSpPr/>
            <p:nvPr/>
          </p:nvSpPr>
          <p:spPr>
            <a:xfrm rot="0">
              <a:off x="-652" y="978"/>
              <a:ext cx="4237" cy="3342"/>
            </a:xfrm>
            <a:custGeom>
              <a:avLst/>
              <a:ahLst/>
              <a:rect l="0" t="0" r="r" b="b"/>
              <a:pathLst>
                <a:path w="10800" h="10616" fill="none" extrusionOk="0">
                  <a:moveTo>
                    <a:pt x="1988" y="0"/>
                  </a:moveTo>
                  <a:arcTo wR="10800" hR="10800" stAng="16836624" swAng="4763376"/>
                </a:path>
                <a:path w="10800" h="10616" stroke="0">
                  <a:moveTo>
                    <a:pt x="1988" y="0"/>
                  </a:moveTo>
                  <a:arcTo wR="10800" hR="10800" stAng="16836624" swAng="4763376"/>
                  <a:lnTo>
                    <a:pt x="0" y="10616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>
                  <a:alpha val="100000"/>
                </a:schemeClr>
              </a:solidFill>
              <a:prstDash val="solid"/>
              <a:round/>
            </a:ln>
          </p:spPr>
        </p:sp>
      </p:grpSp>
      <p:sp>
        <p:nvSpPr>
          <p:cNvPr id="1048595" name=""/>
          <p:cNvSpPr/>
          <p:nvPr>
            <p:ph type="ctrTitle" sz="quarter" idx="0"/>
          </p:nvPr>
        </p:nvSpPr>
        <p:spPr>
          <a:xfrm rot="0">
            <a:off x="1293812" y="762000"/>
            <a:ext cx="7772400" cy="1143000"/>
          </a:xfrm>
          <a:prstGeom prst="rect"/>
          <a:noFill/>
          <a:ln>
            <a:noFill/>
          </a:ln>
        </p:spPr>
        <p:txBody>
          <a:bodyPr anchor="b" bIns="46038" lIns="92075" rIns="92075" tIns="46038" vert="horz"/>
          <a:lstStyle>
            <a:lvl1pPr algn="ctr">
              <a:defRPr sz="4400"/>
            </a:lvl1pPr>
          </a:lstStyle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96" name=""/>
          <p:cNvSpPr/>
          <p:nvPr>
            <p:ph type="subTitle" sz="quarter" idx="1"/>
          </p:nvPr>
        </p:nvSpPr>
        <p:spPr>
          <a:xfrm rot="0">
            <a:off x="685800" y="3429000"/>
            <a:ext cx="6400800" cy="1752600"/>
          </a:xfrm>
          <a:prstGeom prst="rect"/>
          <a:noFill/>
          <a:ln>
            <a:noFill/>
          </a:ln>
        </p:spPr>
        <p:txBody>
          <a:bodyPr anchor="ctr" bIns="46038" lIns="92075" rIns="92075" tIns="46038" vert="horz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FontTx/>
              <a:buNone/>
            </a:lvl2pPr>
            <a:lvl3pPr algn="ctr" marL="914400">
              <a:buFontTx/>
              <a:buNone/>
            </a:lvl3pPr>
            <a:lvl4pPr algn="ctr" marL="1371600">
              <a:buFontTx/>
              <a:buNone/>
            </a:lvl4pPr>
            <a:lvl5pPr algn="ctr" marL="1828800">
              <a:buFontTx/>
              <a:buNone/>
            </a:lvl5pPr>
          </a:lstStyle>
          <a:p>
            <a:pPr lvl="0"/>
            <a:r>
              <a:rPr altLang="en-US" lang="en-US"/>
              <a:t>Click to edit Master subtitle style</a:t>
            </a:r>
          </a:p>
        </p:txBody>
      </p:sp>
      <p:sp>
        <p:nvSpPr>
          <p:cNvPr id="1048597" name=""/>
          <p:cNvSpPr/>
          <p:nvPr>
            <p:ph type="dt" sz="quarter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lvl="0"/>
            <a:r>
              <a:rPr sz="1400"/>
              <a:t/>
            </a:r>
            <a:endParaRPr sz="1400"/>
          </a:p>
        </p:txBody>
      </p:sp>
      <p:sp>
        <p:nvSpPr>
          <p:cNvPr id="1048598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sz="1400"/>
          </a:p>
        </p:txBody>
      </p:sp>
      <p:sp>
        <p:nvSpPr>
          <p:cNvPr id="1048599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6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9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lvl="0"/>
            <a:r>
              <a:rPr sz="1400"/>
              <a:t/>
            </a:r>
            <a:endParaRPr sz="1400"/>
          </a:p>
        </p:txBody>
      </p:sp>
      <p:sp>
        <p:nvSpPr>
          <p:cNvPr id="1048581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80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6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9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lvl="0"/>
            <a:r>
              <a:rPr sz="1400"/>
              <a:t/>
            </a:r>
            <a:endParaRPr sz="1400"/>
          </a:p>
        </p:txBody>
      </p:sp>
      <p:sp>
        <p:nvSpPr>
          <p:cNvPr id="1048581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80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58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9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lvl="0"/>
            <a:r>
              <a:rPr sz="1400"/>
              <a:t/>
            </a:r>
            <a:endParaRPr sz="1400"/>
          </a:p>
        </p:txBody>
      </p:sp>
      <p:sp>
        <p:nvSpPr>
          <p:cNvPr id="1048581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80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48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579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lvl="0"/>
            <a:r>
              <a:rPr sz="1400"/>
              <a:t/>
            </a:r>
            <a:endParaRPr sz="1400"/>
          </a:p>
        </p:txBody>
      </p:sp>
      <p:sp>
        <p:nvSpPr>
          <p:cNvPr id="1048581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80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50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51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9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lvl="0"/>
            <a:r>
              <a:rPr sz="1400"/>
              <a:t/>
            </a:r>
            <a:endParaRPr sz="1400"/>
          </a:p>
        </p:txBody>
      </p:sp>
      <p:sp>
        <p:nvSpPr>
          <p:cNvPr id="1048581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80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5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5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9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lvl="0"/>
            <a:r>
              <a:rPr sz="1400"/>
              <a:t/>
            </a:r>
            <a:endParaRPr sz="1400"/>
          </a:p>
        </p:txBody>
      </p:sp>
      <p:sp>
        <p:nvSpPr>
          <p:cNvPr id="1048581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80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579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lvl="0"/>
            <a:r>
              <a:rPr sz="1400"/>
              <a:t/>
            </a:r>
            <a:endParaRPr sz="1400"/>
          </a:p>
        </p:txBody>
      </p:sp>
      <p:sp>
        <p:nvSpPr>
          <p:cNvPr id="1048581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80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lvl="0"/>
            <a:r>
              <a:rPr sz="1400"/>
              <a:t/>
            </a:r>
            <a:endParaRPr sz="1400"/>
          </a:p>
        </p:txBody>
      </p:sp>
      <p:sp>
        <p:nvSpPr>
          <p:cNvPr id="1048581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80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5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60" name="Content Placeholder 2"/>
          <p:cNvSpPr>
            <a:spLocks noGrp="1"/>
          </p:cNvSpPr>
          <p:nvPr>
            <p:ph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9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lvl="0"/>
            <a:r>
              <a:rPr sz="1400"/>
              <a:t/>
            </a:r>
            <a:endParaRPr sz="1400"/>
          </a:p>
        </p:txBody>
      </p:sp>
      <p:sp>
        <p:nvSpPr>
          <p:cNvPr id="1048581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80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62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6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0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579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lvl="0"/>
            <a:r>
              <a:rPr sz="1400"/>
              <a:t/>
            </a:r>
            <a:endParaRPr sz="1400"/>
          </a:p>
        </p:txBody>
      </p:sp>
      <p:sp>
        <p:nvSpPr>
          <p:cNvPr id="1048581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80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gradFill rotWithShape="0">
          <a:gsLst>
            <a:gs pos="0">
              <a:schemeClr val="lt1">
                <a:alpha val="100000"/>
              </a:schemeClr>
            </a:gs>
            <a:gs pos="100000">
              <a:schemeClr val="dk2">
                <a:alpha val="100000"/>
              </a:schemeClr>
            </a:gs>
          </a:gsLst>
          <a:lin ang="0" scaled="1"/>
        </a:gradFill>
      </p:bgPr>
    </p:bg>
    <p:spTree>
      <p:nvGrpSpPr>
        <p:cNvPr id="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24" name=""/>
          <p:cNvGrpSpPr/>
          <p:nvPr/>
        </p:nvGrpSpPr>
        <p:grpSpPr>
          <a:xfrm rot="0">
            <a:off x="0" y="1587"/>
            <a:ext cx="9132888" cy="6845300"/>
            <a:chOff x="0" y="1"/>
            <a:chExt cx="5753" cy="4312"/>
          </a:xfrm>
        </p:grpSpPr>
        <p:sp>
          <p:nvSpPr>
            <p:cNvPr id="1048576" name=""/>
            <p:cNvSpPr/>
            <p:nvPr/>
          </p:nvSpPr>
          <p:spPr>
            <a:xfrm rot="0">
              <a:off x="3394" y="999"/>
              <a:ext cx="2359" cy="3314"/>
            </a:xfrm>
            <a:custGeom>
              <a:avLst/>
              <a:ahLst/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shade val="46275"/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0" scaled="1"/>
            </a:gradFill>
            <a:ln>
              <a:noFill/>
            </a:ln>
          </p:spPr>
        </p:sp>
        <p:sp>
          <p:nvSpPr>
            <p:cNvPr id="1048577" name=""/>
            <p:cNvSpPr/>
            <p:nvPr/>
          </p:nvSpPr>
          <p:spPr>
            <a:xfrm rot="0">
              <a:off x="0" y="1"/>
              <a:ext cx="5298" cy="4312"/>
            </a:xfrm>
            <a:custGeom>
              <a:avLst/>
              <a:ahLst/>
              <a:rect l="0" t="0" r="r" b="b"/>
              <a:pathLst>
                <a:path w="10801" h="10800" fill="none" extrusionOk="0">
                  <a:moveTo>
                    <a:pt x="0" y="0"/>
                  </a:moveTo>
                  <a:arcTo wR="10800" hR="10800" stAng="16200000" swAng="5400000"/>
                </a:path>
                <a:path w="10801" h="10800" stroke="0">
                  <a:moveTo>
                    <a:pt x="0" y="0"/>
                  </a:moveTo>
                  <a:arcTo wR="10800" hR="10800" stAng="16200000" swAng="5400000"/>
                  <a:lnTo>
                    <a:pt x="1" y="10800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>
                  <a:alpha val="100000"/>
                </a:schemeClr>
              </a:solidFill>
              <a:prstDash val="solid"/>
              <a:round/>
            </a:ln>
          </p:spPr>
        </p:sp>
      </p:grpSp>
      <p:sp>
        <p:nvSpPr>
          <p:cNvPr id="1048578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 vert="horz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79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lvl="0"/>
            <a:r>
              <a:rPr sz="1400"/>
              <a:t/>
            </a:r>
            <a:endParaRPr sz="1400"/>
          </a:p>
        </p:txBody>
      </p:sp>
      <p:sp>
        <p:nvSpPr>
          <p:cNvPr id="1048580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endParaRPr sz="1400"/>
          </a:p>
        </p:txBody>
      </p:sp>
      <p:sp>
        <p:nvSpPr>
          <p:cNvPr id="1048581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82" name=""/>
          <p:cNvSpPr/>
          <p:nvPr>
            <p:ph type="body"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ctr" eaLnBrk="1" fontAlgn="base" hangingPunct="1" indent="0" latinLnBrk="0" marL="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4400" i="0" u="none">
          <a:solidFill>
            <a:schemeClr val="lt2"/>
          </a:solidFill>
          <a:effectLst>
            <a:outerShdw algn="tl" blurRad="38100" dir="2700000" dist="38100">
              <a:srgbClr val="C0C0C0"/>
            </a:outerShdw>
          </a:effectLst>
          <a:latin typeface="Arial" pitchFamily="34" charset="0"/>
          <a:sym typeface="Times New Roman" pitchFamily="0" charset="0"/>
        </a:defRPr>
      </a:lvl1pPr>
    </p:titleStyle>
    <p:bodyStyle>
      <a:lvl1pPr algn="l" eaLnBrk="1" fontAlgn="base" hangingPunct="1" indent="-342900" latinLnBrk="0" marL="342900" rtl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baseline="0" b="0" sz="3200" i="0" u="none">
          <a:solidFill>
            <a:schemeClr val="dk1"/>
          </a:solidFill>
          <a:latin typeface="Times New Roman" pitchFamily="0" charset="0"/>
          <a:sym typeface="Times New Roman" pitchFamily="0" charset="0"/>
        </a:defRPr>
      </a:lvl1pPr>
      <a:lvl2pPr algn="l" eaLnBrk="1" fontAlgn="base" hangingPunct="1" indent="-285750" latinLnBrk="0" marL="742950" rtl="0">
        <a:lnSpc>
          <a:spcPct val="100000"/>
        </a:lnSpc>
        <a:spcBef>
          <a:spcPct val="20000"/>
        </a:spcBef>
        <a:spcAft>
          <a:spcPct val="0"/>
        </a:spcAft>
        <a:buClr>
          <a:schemeClr val="dk1"/>
        </a:buClr>
        <a:buSzPct val="90000"/>
        <a:buFontTx/>
        <a:buChar char="–"/>
        <a:defRPr baseline="0" b="0" sz="2800" i="0" u="none">
          <a:solidFill>
            <a:schemeClr val="dk1"/>
          </a:solidFill>
          <a:latin typeface="Times New Roman" pitchFamily="0" charset="0"/>
          <a:sym typeface="Times New Roman" pitchFamily="0" charset="0"/>
        </a:defRPr>
      </a:lvl2pPr>
      <a:lvl3pPr algn="l" eaLnBrk="1" fontAlgn="base" hangingPunct="1" indent="-228600" latinLnBrk="0" marL="1143000" rtl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baseline="0" b="0" sz="2400" i="0" u="none">
          <a:solidFill>
            <a:schemeClr val="dk1"/>
          </a:solidFill>
          <a:latin typeface="Times New Roman" pitchFamily="0" charset="0"/>
          <a:sym typeface="Times New Roman" pitchFamily="0" charset="0"/>
        </a:defRPr>
      </a:lvl3pPr>
      <a:lvl4pPr algn="l" eaLnBrk="1" fontAlgn="base" hangingPunct="1" indent="-228600" latinLnBrk="0" marL="1600200" rtl="0">
        <a:lnSpc>
          <a:spcPct val="100000"/>
        </a:lnSpc>
        <a:spcBef>
          <a:spcPct val="20000"/>
        </a:spcBef>
        <a:spcAft>
          <a:spcPct val="0"/>
        </a:spcAft>
        <a:buClr>
          <a:schemeClr val="dk1"/>
        </a:buClr>
        <a:buSzPct val="100000"/>
        <a:buFontTx/>
        <a:buChar char="–"/>
        <a:defRPr baseline="0" b="0" sz="2000" i="0" u="none">
          <a:solidFill>
            <a:schemeClr val="dk1"/>
          </a:solidFill>
          <a:latin typeface="Times New Roman" pitchFamily="0" charset="0"/>
          <a:sym typeface="Times New Roman" pitchFamily="0" charset="0"/>
        </a:defRPr>
      </a:lvl4pPr>
      <a:lvl5pPr algn="l" eaLnBrk="1" fontAlgn="base" hangingPunct="1" indent="-228600" latinLnBrk="0" marL="2057400" rtl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Tx/>
        <a:buChar char="•"/>
        <a:defRPr baseline="0" b="0" sz="2000" i="0" u="none">
          <a:solidFill>
            <a:schemeClr val="dk1"/>
          </a:solidFill>
          <a:latin typeface="Times New Roman" pitchFamily="0" charset="0"/>
          <a:sym typeface="Times New Roman" pitchFamily="0" charset="0"/>
        </a:defRPr>
      </a:lvl5pPr>
    </p:bodyStyle>
    <p:otherStyle>
      <a:lvl1pPr algn="l" eaLnBrk="0" fontAlgn="base" hangingPunct="0" indent="0" latinLnBrk="0" marL="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2400" i="0" u="none">
          <a:solidFill>
            <a:schemeClr val="dk1"/>
          </a:solidFill>
          <a:latin typeface="Times New Roman" pitchFamily="0" charset="0"/>
          <a:sym typeface="Times New Roman" pitchFamily="0" charset="0"/>
        </a:defRPr>
      </a:lvl1pPr>
      <a:lvl2pPr algn="l" eaLnBrk="0" fontAlgn="base" hangingPunct="0" indent="0" latinLnBrk="0" marL="4572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2400" i="0" u="none">
          <a:solidFill>
            <a:schemeClr val="dk1"/>
          </a:solidFill>
          <a:latin typeface="Times New Roman" pitchFamily="0" charset="0"/>
          <a:sym typeface="Times New Roman" pitchFamily="0" charset="0"/>
        </a:defRPr>
      </a:lvl2pPr>
      <a:lvl3pPr algn="l" eaLnBrk="0" fontAlgn="base" hangingPunct="0" indent="0" latinLnBrk="0" marL="9144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2400" i="0" u="none">
          <a:solidFill>
            <a:schemeClr val="dk1"/>
          </a:solidFill>
          <a:latin typeface="Times New Roman" pitchFamily="0" charset="0"/>
          <a:sym typeface="Times New Roman" pitchFamily="0" charset="0"/>
        </a:defRPr>
      </a:lvl3pPr>
      <a:lvl4pPr algn="l" eaLnBrk="0" fontAlgn="base" hangingPunct="0" indent="0" latinLnBrk="0" marL="13716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2400" i="0" u="none">
          <a:solidFill>
            <a:schemeClr val="dk1"/>
          </a:solidFill>
          <a:latin typeface="Times New Roman" pitchFamily="0" charset="0"/>
          <a:sym typeface="Times New Roman" pitchFamily="0" charset="0"/>
        </a:defRPr>
      </a:lvl4pPr>
      <a:lvl5pPr algn="l" eaLnBrk="0" fontAlgn="base" hangingPunct="0" indent="0" latinLnBrk="0" marL="18288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2400" i="0" u="none">
          <a:solidFill>
            <a:schemeClr val="dk1"/>
          </a:solidFill>
          <a:latin typeface="Times New Roman" pitchFamily="0" charset="0"/>
          <a:sym typeface="Times New Roman" pitchFamily="0" charset="0"/>
        </a:defRPr>
      </a:lvl5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3.bin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4.bin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5.bin"/><Relationship Id="rId2" Type="http://schemas.openxmlformats.org/officeDocument/2006/relationships/image" Target="../media/image6.wmf"/><Relationship Id="rId3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0.bin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2.bin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0" name=""/>
          <p:cNvSpPr/>
          <p:nvPr>
            <p:ph type="ctrTitle" sz="full" idx="0"/>
          </p:nvPr>
        </p:nvSpPr>
        <p:spPr>
          <a:xfrm rot="0">
            <a:off x="1293812" y="762000"/>
            <a:ext cx="77724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>
              <a:defRPr sz="4400"/>
            </a:lvl1pPr>
          </a:lstStyle>
          <a:p>
            <a:pPr lvl="0"/>
            <a:r>
              <a:rPr sz="5400" lang="en-US"/>
              <a:t>RELATIONSHIPS</a:t>
            </a:r>
          </a:p>
        </p:txBody>
      </p:sp>
      <p:sp>
        <p:nvSpPr>
          <p:cNvPr id="1048601" name=""/>
          <p:cNvSpPr/>
          <p:nvPr>
            <p:ph type="subTitle" sz="full" idx="1"/>
          </p:nvPr>
        </p:nvSpPr>
        <p:spPr>
          <a:xfrm rot="0">
            <a:off x="2057400" y="3352800"/>
            <a:ext cx="6096000" cy="1447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FontTx/>
              <a:buNone/>
            </a:lvl2pPr>
            <a:lvl3pPr algn="ctr" marL="914400">
              <a:buFontTx/>
              <a:buNone/>
            </a:lvl3pPr>
            <a:lvl4pPr algn="ctr" marL="1371600">
              <a:buFontTx/>
              <a:buNone/>
            </a:lvl4pPr>
            <a:lvl5pPr algn="ctr" marL="1828800">
              <a:buFontTx/>
              <a:buNone/>
            </a:lvl5pPr>
          </a:lstStyle>
          <a:p>
            <a:r>
              <a:t>Evaluating and Identifying Healthy Relationships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8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Arial" pitchFamily="34" charset="0"/>
                <a:sym typeface="Times New Roman" pitchFamily="0" charset="0"/>
              </a:defRPr>
            </a:lvl1pPr>
          </a:lstStyle>
          <a:p>
            <a:r>
              <a:t>My Family and Friendships</a:t>
            </a:r>
          </a:p>
        </p:txBody>
      </p:sp>
      <p:sp>
        <p:nvSpPr>
          <p:cNvPr id="1048619" name=""/>
          <p:cNvSpPr/>
          <p:nvPr>
            <p:ph type="body"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0" sz="32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9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sz="2800" lang="en-US"/>
              <a:t>How do my family and friends feel about this person?</a:t>
            </a:r>
          </a:p>
          <a:p>
            <a:pPr lvl="0">
              <a:lnSpc>
                <a:spcPct val="90000"/>
              </a:lnSpc>
            </a:pPr>
            <a:r>
              <a:rPr sz="2800" lang="en-US"/>
              <a:t>How does this person feel about them?</a:t>
            </a:r>
          </a:p>
          <a:p>
            <a:pPr lvl="0">
              <a:lnSpc>
                <a:spcPct val="90000"/>
              </a:lnSpc>
            </a:pPr>
            <a:r>
              <a:rPr sz="2800" lang="en-US"/>
              <a:t>Have I grown apart from family and friends since forming this relationship?</a:t>
            </a:r>
          </a:p>
          <a:p>
            <a:pPr lvl="0">
              <a:lnSpc>
                <a:spcPct val="90000"/>
              </a:lnSpc>
            </a:pPr>
            <a:r>
              <a:rPr sz="2800" lang="en-US"/>
              <a:t>Does this person ever act jealous of my family/friends?</a:t>
            </a:r>
          </a:p>
          <a:p>
            <a:pPr lvl="0">
              <a:lnSpc>
                <a:spcPct val="90000"/>
              </a:lnSpc>
            </a:pPr>
            <a:r>
              <a:rPr sz="2800" lang="en-US"/>
              <a:t>Do I lie to my family and friends to cover up for this person?</a:t>
            </a:r>
          </a:p>
          <a:p>
            <a:pPr lvl="0">
              <a:lnSpc>
                <a:spcPct val="90000"/>
              </a:lnSpc>
            </a:pPr>
            <a:r>
              <a:rPr sz="2800" lang="en-US"/>
              <a:t>Do we spend time separately with others we know?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0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Arial" pitchFamily="34" charset="0"/>
                <a:sym typeface="Times New Roman" pitchFamily="0" charset="0"/>
              </a:defRPr>
            </a:lvl1pPr>
          </a:lstStyle>
          <a:p>
            <a:r>
              <a:t>Ability to Function Independently</a:t>
            </a:r>
          </a:p>
        </p:txBody>
      </p:sp>
      <p:sp>
        <p:nvSpPr>
          <p:cNvPr id="1048621" name=""/>
          <p:cNvSpPr/>
          <p:nvPr>
            <p:ph type="body"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0" sz="32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9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r>
              <a:t>Do I have control over my own money?</a:t>
            </a:r>
          </a:p>
          <a:p>
            <a:r>
              <a:t>Have I become dependent on this person for my living arrangements?</a:t>
            </a:r>
          </a:p>
          <a:p>
            <a:r>
              <a:t>Do I feel that I just couldn’t make it on my own without this person?</a:t>
            </a:r>
          </a:p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2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Arial" pitchFamily="34" charset="0"/>
                <a:sym typeface="Times New Roman" pitchFamily="0" charset="0"/>
              </a:defRPr>
            </a:lvl1pPr>
          </a:lstStyle>
          <a:p>
            <a:r>
              <a:t>A Balancing Act</a:t>
            </a:r>
          </a:p>
        </p:txBody>
      </p:sp>
      <p:sp>
        <p:nvSpPr>
          <p:cNvPr id="1048623" name=""/>
          <p:cNvSpPr/>
          <p:nvPr>
            <p:ph type="body" sz="half" idx="1"/>
          </p:nvPr>
        </p:nvSpPr>
        <p:spPr>
          <a:xfrm rot="0">
            <a:off x="685800" y="1981200"/>
            <a:ext cx="38100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Font typeface="Wingdings" pitchFamily="2" charset="2"/>
              <a:buChar char="–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Font typeface="Wingdings" pitchFamily="2" charset="2"/>
              <a:buChar char="–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sz="1800">
                <a:solidFill>
                  <a:schemeClr val="dk1"/>
                </a:solidFill>
              </a:defRPr>
            </a:lvl5pPr>
          </a:lstStyle>
          <a:p>
            <a:pPr lvl="0"/>
            <a:r>
              <a:rPr sz="3600" lang="en-US"/>
              <a:t>Healthy relationships maintain a  balance between the individuals involved in the relationship.</a:t>
            </a:r>
          </a:p>
        </p:txBody>
      </p:sp>
      <p:graphicFrame>
        <p:nvGraphicFramePr>
          <p:cNvPr id="4194309" name=""/>
          <p:cNvGraphicFramePr>
            <a:graphicFrameLocks/>
          </p:cNvGraphicFramePr>
          <p:nvPr/>
        </p:nvGraphicFramePr>
        <p:xfrm rot="0">
          <a:off x="4648200" y="2133600"/>
          <a:ext cx="38100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" spid="" imgH="3810000" imgW="3810000" showAsIcon="0" progId="MS_ClipArt_Gallery.5">
                  <p:embed followColorScheme="full"/>
                  <p:pic>
                    <p:nvPicPr>
                      <p:cNvPr id="2097157" name=""/>
                      <p:cNvPicPr>
                        <a:picLocks/>
                      </p:cNvPicPr>
                      <p:nvPr>
                        <p:ph type="clipArt" sz="half" idx="2"/>
                      </p:nvPr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4648200" y="2133600"/>
                        <a:ext cx="3810000" cy="3810000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Clip" r:id="rId1" spid="" imgH="3810000" imgW="3810000" showAsIcon="0" progId="MS_ClipArt_Gallery.5">
                  <p:embed followColorScheme="full"/>
                  <p:pic>
                    <p:nvPicPr>
                      <p:cNvPr id="2097157" name=""/>
                      <p:cNvPicPr>
                        <a:picLocks/>
                      </p:cNvPicPr>
                      <p:nvPr>
                        <p:ph type="clipArt" sz="half" idx="2"/>
                      </p:nvPr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4648200" y="2133600"/>
                        <a:ext cx="3810000" cy="3810000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4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Arial" pitchFamily="34" charset="0"/>
                <a:sym typeface="Times New Roman" pitchFamily="0" charset="0"/>
              </a:defRPr>
            </a:lvl1pPr>
          </a:lstStyle>
          <a:p>
            <a:r>
              <a:t> A Balancing  Act</a:t>
            </a:r>
          </a:p>
        </p:txBody>
      </p:sp>
      <p:sp>
        <p:nvSpPr>
          <p:cNvPr id="1048625" name=""/>
          <p:cNvSpPr/>
          <p:nvPr>
            <p:ph type="body"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0" sz="32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9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endParaRPr altLang="en-US" lang="en-US"/>
          </a:p>
        </p:txBody>
      </p:sp>
      <p:sp>
        <p:nvSpPr>
          <p:cNvPr id="1048626" name=""/>
          <p:cNvSpPr/>
          <p:nvPr/>
        </p:nvSpPr>
        <p:spPr>
          <a:xfrm rot="0">
            <a:off x="1066800" y="2819400"/>
            <a:ext cx="914400" cy="914400"/>
          </a:xfrm>
          <a:prstGeom prst="ellipse"/>
          <a:solidFill>
            <a:srgbClr val="FFFF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r>
              <a:rPr lang="en-US">
                <a:solidFill>
                  <a:schemeClr val="dk2"/>
                </a:solidFill>
              </a:rPr>
              <a:t>me</a:t>
            </a:r>
          </a:p>
        </p:txBody>
      </p:sp>
      <p:sp>
        <p:nvSpPr>
          <p:cNvPr id="1048627" name=""/>
          <p:cNvSpPr/>
          <p:nvPr/>
        </p:nvSpPr>
        <p:spPr>
          <a:xfrm rot="0">
            <a:off x="3124200" y="4191000"/>
            <a:ext cx="914400" cy="9144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28" name=""/>
          <p:cNvSpPr/>
          <p:nvPr/>
        </p:nvSpPr>
        <p:spPr>
          <a:xfrm rot="0">
            <a:off x="6553200" y="2895600"/>
            <a:ext cx="990600" cy="9906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r>
              <a:rPr lang="en-US">
                <a:solidFill>
                  <a:schemeClr val="dk2"/>
                </a:solidFill>
              </a:rPr>
              <a:t>you</a:t>
            </a:r>
          </a:p>
        </p:txBody>
      </p:sp>
      <p:sp>
        <p:nvSpPr>
          <p:cNvPr id="1048629" name=""/>
          <p:cNvSpPr/>
          <p:nvPr/>
        </p:nvSpPr>
        <p:spPr>
          <a:xfrm rot="0">
            <a:off x="2362200" y="3886200"/>
            <a:ext cx="3581400" cy="1371600"/>
          </a:xfrm>
          <a:prstGeom prst="ellipse"/>
          <a:solidFill>
            <a:srgbClr val="00FF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r>
              <a:rPr lang="en-US">
                <a:solidFill>
                  <a:schemeClr val="dk2"/>
                </a:solidFill>
              </a:rPr>
              <a:t>us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0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Arial" pitchFamily="34" charset="0"/>
                <a:sym typeface="Times New Roman" pitchFamily="0" charset="0"/>
              </a:defRPr>
            </a:lvl1pPr>
          </a:lstStyle>
          <a:p>
            <a:r>
              <a:t>A Balancing Act</a:t>
            </a:r>
          </a:p>
        </p:txBody>
      </p:sp>
      <p:sp>
        <p:nvSpPr>
          <p:cNvPr id="1048631" name=""/>
          <p:cNvSpPr/>
          <p:nvPr>
            <p:ph type="body"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0" sz="32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9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r>
              <a:t>If the relationship is all about ME, then I am focusing on getting my needs met and expect you to make my needs your priority as well—and your needs suffer.</a:t>
            </a:r>
          </a:p>
        </p:txBody>
      </p:sp>
      <p:sp>
        <p:nvSpPr>
          <p:cNvPr id="1048632" name=""/>
          <p:cNvSpPr/>
          <p:nvPr/>
        </p:nvSpPr>
        <p:spPr>
          <a:xfrm rot="0">
            <a:off x="2819400" y="4114800"/>
            <a:ext cx="2362200" cy="2362200"/>
          </a:xfrm>
          <a:prstGeom prst="ellipse"/>
          <a:solidFill>
            <a:schemeClr val="folHlink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r>
              <a:rPr sz="4800" lang="en-US">
                <a:solidFill>
                  <a:schemeClr val="dk2"/>
                </a:solidFill>
              </a:rPr>
              <a:t>me</a:t>
            </a:r>
          </a:p>
        </p:txBody>
      </p:sp>
      <p:sp>
        <p:nvSpPr>
          <p:cNvPr id="1048633" name=""/>
          <p:cNvSpPr/>
          <p:nvPr/>
        </p:nvSpPr>
        <p:spPr>
          <a:xfrm rot="0">
            <a:off x="7010400" y="5943600"/>
            <a:ext cx="533400" cy="5334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r>
              <a:rPr lang="en-US">
                <a:solidFill>
                  <a:schemeClr val="dk2"/>
                </a:solidFill>
              </a:rPr>
              <a:t>you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4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Arial" pitchFamily="34" charset="0"/>
                <a:sym typeface="Times New Roman" pitchFamily="0" charset="0"/>
              </a:defRPr>
            </a:lvl1pPr>
          </a:lstStyle>
          <a:p>
            <a:r>
              <a:t>A Balancing Act</a:t>
            </a:r>
          </a:p>
        </p:txBody>
      </p:sp>
      <p:sp>
        <p:nvSpPr>
          <p:cNvPr id="1048635" name=""/>
          <p:cNvSpPr/>
          <p:nvPr>
            <p:ph type="body"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0" sz="32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9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r>
              <a:t>If the relationship is all about YOU, then I am focusing on getting your needs met at the expense of my own.</a:t>
            </a:r>
          </a:p>
        </p:txBody>
      </p:sp>
      <p:sp>
        <p:nvSpPr>
          <p:cNvPr id="1048636" name=""/>
          <p:cNvSpPr/>
          <p:nvPr/>
        </p:nvSpPr>
        <p:spPr>
          <a:xfrm rot="0">
            <a:off x="533400" y="3810000"/>
            <a:ext cx="2743200" cy="27432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r>
              <a:rPr sz="4800" lang="en-US">
                <a:solidFill>
                  <a:schemeClr val="dk2"/>
                </a:solidFill>
              </a:rPr>
              <a:t>you</a:t>
            </a:r>
          </a:p>
        </p:txBody>
      </p:sp>
      <p:sp>
        <p:nvSpPr>
          <p:cNvPr id="1048637" name=""/>
          <p:cNvSpPr/>
          <p:nvPr/>
        </p:nvSpPr>
        <p:spPr>
          <a:xfrm rot="0">
            <a:off x="6096000" y="5715000"/>
            <a:ext cx="609600" cy="609600"/>
          </a:xfrm>
          <a:prstGeom prst="ellipse"/>
          <a:solidFill>
            <a:schemeClr val="folHlink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r>
              <a:rPr lang="en-US">
                <a:solidFill>
                  <a:schemeClr val="dk2"/>
                </a:solidFill>
              </a:rPr>
              <a:t>me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8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Arial" pitchFamily="34" charset="0"/>
                <a:sym typeface="Times New Roman" pitchFamily="0" charset="0"/>
              </a:defRPr>
            </a:lvl1pPr>
          </a:lstStyle>
          <a:p>
            <a:r>
              <a:t>A Balancing Act</a:t>
            </a:r>
          </a:p>
        </p:txBody>
      </p:sp>
      <p:sp>
        <p:nvSpPr>
          <p:cNvPr id="1048639" name=""/>
          <p:cNvSpPr/>
          <p:nvPr>
            <p:ph type="body"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0" sz="32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9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r>
              <a:t>If the relationship is about US, then we are both focused on the relationship that we lose our individuality.</a:t>
            </a:r>
          </a:p>
        </p:txBody>
      </p:sp>
      <p:sp>
        <p:nvSpPr>
          <p:cNvPr id="1048640" name=""/>
          <p:cNvSpPr/>
          <p:nvPr/>
        </p:nvSpPr>
        <p:spPr>
          <a:xfrm rot="0">
            <a:off x="2743200" y="4343400"/>
            <a:ext cx="3429000" cy="1600200"/>
          </a:xfrm>
          <a:prstGeom prst="ellipse"/>
          <a:solidFill>
            <a:srgbClr val="00FF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r>
              <a:rPr sz="4800" lang="en-US">
                <a:solidFill>
                  <a:schemeClr val="dk2"/>
                </a:solidFill>
              </a:rPr>
              <a:t>us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1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Arial" pitchFamily="34" charset="0"/>
                <a:sym typeface="Times New Roman" pitchFamily="0" charset="0"/>
              </a:defRPr>
            </a:lvl1pPr>
          </a:lstStyle>
          <a:p>
            <a:r>
              <a:t>A Balancing Act</a:t>
            </a:r>
          </a:p>
        </p:txBody>
      </p:sp>
      <p:sp>
        <p:nvSpPr>
          <p:cNvPr id="1048642" name=""/>
          <p:cNvSpPr/>
          <p:nvPr>
            <p:ph type="body"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0" sz="32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9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r>
              <a:t>In a healthy relationship, YOU, ME and US are in balance most of the time.</a:t>
            </a:r>
          </a:p>
          <a:p>
            <a:r>
              <a:t>However, sometimes YOU or ME may need more attention…and that’s ok.</a:t>
            </a:r>
          </a:p>
        </p:txBody>
      </p:sp>
      <p:sp>
        <p:nvSpPr>
          <p:cNvPr id="1048643" name=""/>
          <p:cNvSpPr/>
          <p:nvPr/>
        </p:nvSpPr>
        <p:spPr>
          <a:xfrm rot="0">
            <a:off x="6858000" y="4648200"/>
            <a:ext cx="914400" cy="9144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44" name=""/>
          <p:cNvSpPr/>
          <p:nvPr/>
        </p:nvSpPr>
        <p:spPr>
          <a:xfrm rot="0">
            <a:off x="6400800" y="4648200"/>
            <a:ext cx="914400" cy="914400"/>
          </a:xfrm>
          <a:prstGeom prst="ellipse"/>
          <a:solidFill>
            <a:schemeClr val="folHlink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r>
              <a:rPr lang="en-US">
                <a:solidFill>
                  <a:schemeClr val="dk2"/>
                </a:solidFill>
              </a:rPr>
              <a:t>us</a:t>
            </a:r>
          </a:p>
        </p:txBody>
      </p:sp>
      <p:sp>
        <p:nvSpPr>
          <p:cNvPr id="1048645" name=""/>
          <p:cNvSpPr/>
          <p:nvPr/>
        </p:nvSpPr>
        <p:spPr>
          <a:xfrm rot="0">
            <a:off x="1295400" y="4648200"/>
            <a:ext cx="914400" cy="914400"/>
          </a:xfrm>
          <a:prstGeom prst="ellipse"/>
          <a:solidFill>
            <a:schemeClr val="folHlink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r>
              <a:rPr lang="en-US">
                <a:solidFill>
                  <a:schemeClr val="dk2"/>
                </a:solidFill>
              </a:rPr>
              <a:t>me</a:t>
            </a:r>
          </a:p>
        </p:txBody>
      </p:sp>
      <p:sp>
        <p:nvSpPr>
          <p:cNvPr id="1048646" name=""/>
          <p:cNvSpPr/>
          <p:nvPr/>
        </p:nvSpPr>
        <p:spPr>
          <a:xfrm rot="0">
            <a:off x="3657600" y="4648200"/>
            <a:ext cx="914400" cy="9144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algn="ctr" lvl="0"/>
            <a:r>
              <a:rPr lang="en-US">
                <a:solidFill>
                  <a:schemeClr val="dk2"/>
                </a:solidFill>
              </a:rPr>
              <a:t>you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1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Arial" pitchFamily="34" charset="0"/>
                <a:sym typeface="Times New Roman" pitchFamily="0" charset="0"/>
              </a:defRPr>
            </a:lvl1pPr>
          </a:lstStyle>
          <a:p>
            <a:r>
              <a:t>Healthy Relationships</a:t>
            </a:r>
          </a:p>
        </p:txBody>
      </p:sp>
      <p:graphicFrame>
        <p:nvGraphicFramePr>
          <p:cNvPr id="4194305" name=""/>
          <p:cNvGraphicFramePr>
            <a:graphicFrameLocks/>
          </p:cNvGraphicFramePr>
          <p:nvPr/>
        </p:nvGraphicFramePr>
        <p:xfrm rot="0">
          <a:off x="685800" y="2438400"/>
          <a:ext cx="3457575" cy="356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" spid="" imgH="3563937" imgW="3457575" showAsIcon="0" progId="MS_ClipArt_Gallery.5">
                  <p:embed followColorScheme="full"/>
                  <p:pic>
                    <p:nvPicPr>
                      <p:cNvPr id="2097153" name=""/>
                      <p:cNvPicPr>
                        <a:picLocks/>
                      </p:cNvPicPr>
                      <p:nvPr>
                        <p:ph type="clipArt" sz="half" idx="1"/>
                      </p:nvPr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685800" y="2438400"/>
                        <a:ext cx="3457575" cy="3563937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Clip" r:id="rId1" spid="" imgH="3563937" imgW="3457575" showAsIcon="0" progId="MS_ClipArt_Gallery.5">
                  <p:embed followColorScheme="full"/>
                  <p:pic>
                    <p:nvPicPr>
                      <p:cNvPr id="2097153" name=""/>
                      <p:cNvPicPr>
                        <a:picLocks/>
                      </p:cNvPicPr>
                      <p:nvPr>
                        <p:ph type="clipArt" sz="half" idx="1"/>
                      </p:nvPr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685800" y="2438400"/>
                        <a:ext cx="3457575" cy="3563937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592" name=""/>
          <p:cNvSpPr/>
          <p:nvPr>
            <p:ph type="body" sz="half" idx="2"/>
          </p:nvPr>
        </p:nvSpPr>
        <p:spPr>
          <a:xfrm rot="0">
            <a:off x="4648200" y="1981200"/>
            <a:ext cx="38100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Font typeface="Wingdings" pitchFamily="2" charset="2"/>
              <a:buChar char="–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Font typeface="Wingdings" pitchFamily="2" charset="2"/>
              <a:buChar char="–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sz="1800">
                <a:solidFill>
                  <a:schemeClr val="dk1"/>
                </a:solidFill>
              </a:defRPr>
            </a:lvl5pPr>
          </a:lstStyle>
          <a:p>
            <a:r>
              <a:t>How healthy is your relationship?</a:t>
            </a:r>
          </a:p>
          <a:p>
            <a:r>
              <a:t>The next few slides contain questions that may help you determine the health of your relationships.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9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Arial" pitchFamily="34" charset="0"/>
                <a:sym typeface="Times New Roman" pitchFamily="0" charset="0"/>
              </a:defRPr>
            </a:lvl1pPr>
          </a:lstStyle>
          <a:p>
            <a:r>
              <a:t>Healthy Relationships</a:t>
            </a:r>
          </a:p>
        </p:txBody>
      </p:sp>
      <p:sp>
        <p:nvSpPr>
          <p:cNvPr id="1048590" name=""/>
          <p:cNvSpPr/>
          <p:nvPr>
            <p:ph type="body"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0" sz="32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9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indent="-609600" lvl="0" marL="609600">
              <a:lnSpc>
                <a:spcPct val="90000"/>
              </a:lnSpc>
              <a:buFont typeface="Wingdings" pitchFamily="2" charset="2"/>
              <a:buAutoNum type="arabicPeriod" startAt="1"/>
            </a:pPr>
            <a:r>
              <a:rPr lang="en-US"/>
              <a:t>Can you name 2-4 things about this person you really like?</a:t>
            </a:r>
          </a:p>
          <a:p>
            <a:pPr indent="-609600" lvl="0" marL="609600">
              <a:lnSpc>
                <a:spcPct val="90000"/>
              </a:lnSpc>
              <a:buFont typeface="Wingdings" pitchFamily="2" charset="2"/>
              <a:buAutoNum type="arabicPeriod" startAt="1"/>
            </a:pPr>
            <a:r>
              <a:rPr lang="en-US"/>
              <a:t>Can your name 2-4 things about this person you really dislike?</a:t>
            </a:r>
          </a:p>
          <a:p>
            <a:pPr indent="-609600" lvl="0" marL="609600">
              <a:lnSpc>
                <a:spcPct val="90000"/>
              </a:lnSpc>
              <a:buFont typeface="Wingdings" pitchFamily="2" charset="2"/>
              <a:buAutoNum type="arabicPeriod" startAt="1"/>
            </a:pPr>
            <a:r>
              <a:rPr lang="en-US"/>
              <a:t>Can you name 3 things this person is interested in besides you?</a:t>
            </a:r>
          </a:p>
          <a:p>
            <a:pPr indent="-609600" lvl="0" marL="609600">
              <a:lnSpc>
                <a:spcPct val="90000"/>
              </a:lnSpc>
              <a:buFont typeface="Wingdings" pitchFamily="2" charset="2"/>
              <a:buAutoNum type="arabicPeriod" startAt="1"/>
            </a:pPr>
            <a:r>
              <a:rPr lang="en-US"/>
              <a:t>Can you name 3 activities you can be involved in without this person?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2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Arial" pitchFamily="34" charset="0"/>
                <a:sym typeface="Times New Roman" pitchFamily="0" charset="0"/>
              </a:defRPr>
            </a:lvl1pPr>
          </a:lstStyle>
          <a:p>
            <a:r>
              <a:t>Some Examples of Relationships:</a:t>
            </a:r>
          </a:p>
        </p:txBody>
      </p:sp>
      <p:sp>
        <p:nvSpPr>
          <p:cNvPr id="1048603" name=""/>
          <p:cNvSpPr/>
          <p:nvPr>
            <p:ph type="body"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0" sz="32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9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indent="-609600" marL="609600"/>
            <a:r>
              <a:t>Friendship</a:t>
            </a:r>
          </a:p>
          <a:p>
            <a:pPr indent="-609600" marL="609600"/>
            <a:r>
              <a:t>Parent-child</a:t>
            </a:r>
          </a:p>
          <a:p>
            <a:pPr indent="-609600" marL="609600"/>
            <a:r>
              <a:t>Boss-worker</a:t>
            </a:r>
          </a:p>
          <a:p>
            <a:pPr indent="-609600" marL="609600"/>
            <a:r>
              <a:t>Boyfriend-girlfriend</a:t>
            </a:r>
          </a:p>
          <a:p>
            <a:pPr indent="-609600" marL="609600"/>
            <a:r>
              <a:t>Sibling</a:t>
            </a:r>
          </a:p>
          <a:p>
            <a:pPr indent="-609600" marL="609600"/>
            <a:r>
              <a:t>Acquaintance</a:t>
            </a:r>
          </a:p>
          <a:p>
            <a:pPr indent="-609600" marL="609600"/>
            <a:r>
              <a:t>Roommate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7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Arial" pitchFamily="34" charset="0"/>
                <a:sym typeface="Times New Roman" pitchFamily="0" charset="0"/>
              </a:defRPr>
            </a:lvl1pPr>
          </a:lstStyle>
          <a:p>
            <a:r>
              <a:t>Healthy Relationships</a:t>
            </a:r>
          </a:p>
        </p:txBody>
      </p:sp>
      <p:sp>
        <p:nvSpPr>
          <p:cNvPr id="1048588" name=""/>
          <p:cNvSpPr/>
          <p:nvPr>
            <p:ph type="body"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0" sz="32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9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indent="-609600" lvl="0" marL="609600">
              <a:lnSpc>
                <a:spcPct val="90000"/>
              </a:lnSpc>
              <a:buFont typeface="Wingdings" pitchFamily="2" charset="2"/>
              <a:buAutoNum type="arabicPeriod" startAt="5"/>
            </a:pPr>
            <a:r>
              <a:rPr lang="en-US"/>
              <a:t>Do you both have equal decision-making power in the relationship?</a:t>
            </a:r>
          </a:p>
          <a:p>
            <a:pPr indent="-609600" lvl="0" marL="609600">
              <a:lnSpc>
                <a:spcPct val="90000"/>
              </a:lnSpc>
              <a:buFont typeface="Wingdings" pitchFamily="2" charset="2"/>
              <a:buAutoNum type="arabicPeriod" startAt="5"/>
            </a:pPr>
            <a:r>
              <a:rPr lang="en-US"/>
              <a:t>How do you handle conflicts?</a:t>
            </a:r>
          </a:p>
          <a:p>
            <a:pPr indent="-609600" lvl="0" marL="609600">
              <a:lnSpc>
                <a:spcPct val="90000"/>
              </a:lnSpc>
              <a:buFont typeface="Wingdings" pitchFamily="2" charset="2"/>
              <a:buAutoNum type="arabicPeriod" startAt="5"/>
            </a:pPr>
            <a:r>
              <a:rPr lang="en-US"/>
              <a:t>Do you think this person’s relationships with family/friends are healthy?</a:t>
            </a:r>
          </a:p>
          <a:p>
            <a:pPr indent="-609600" lvl="0" marL="609600">
              <a:lnSpc>
                <a:spcPct val="90000"/>
              </a:lnSpc>
              <a:buFont typeface="Wingdings" pitchFamily="2" charset="2"/>
              <a:buAutoNum type="arabicPeriod" startAt="5"/>
            </a:pPr>
            <a:r>
              <a:rPr lang="en-US"/>
              <a:t>Since forming this relationship, do you generally feel worse, better, or the same about yourself?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3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Arial" pitchFamily="34" charset="0"/>
                <a:sym typeface="Times New Roman" pitchFamily="0" charset="0"/>
              </a:defRPr>
            </a:lvl1pPr>
          </a:lstStyle>
          <a:p>
            <a:r>
              <a:t>Healthy Relationships</a:t>
            </a:r>
          </a:p>
        </p:txBody>
      </p:sp>
      <p:sp>
        <p:nvSpPr>
          <p:cNvPr id="1048584" name=""/>
          <p:cNvSpPr/>
          <p:nvPr>
            <p:ph type="body" sz="half" idx="1"/>
          </p:nvPr>
        </p:nvSpPr>
        <p:spPr>
          <a:xfrm rot="0">
            <a:off x="685800" y="1981200"/>
            <a:ext cx="38100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Font typeface="Wingdings" pitchFamily="2" charset="2"/>
              <a:buChar char="–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Font typeface="Wingdings" pitchFamily="2" charset="2"/>
              <a:buChar char="–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sz="1800">
                <a:solidFill>
                  <a:schemeClr val="dk1"/>
                </a:solidFill>
              </a:defRPr>
            </a:lvl5pPr>
          </a:lstStyle>
          <a:p>
            <a:r>
              <a:t>If you’re confused about your relationship and where it’s going and what it’s doing for you, please get help from the appropriate counseling services.</a:t>
            </a:r>
          </a:p>
        </p:txBody>
      </p:sp>
      <p:graphicFrame>
        <p:nvGraphicFramePr>
          <p:cNvPr id="4194304" name=""/>
          <p:cNvGraphicFramePr>
            <a:graphicFrameLocks/>
          </p:cNvGraphicFramePr>
          <p:nvPr/>
        </p:nvGraphicFramePr>
        <p:xfrm rot="0">
          <a:off x="5181600" y="3171825"/>
          <a:ext cx="3276600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" spid="" imgH="1489075" imgW="3276600" showAsIcon="0" progId="MS_ClipArt_Gallery.5">
                  <p:embed followColorScheme="full"/>
                  <p:pic>
                    <p:nvPicPr>
                      <p:cNvPr id="2097152" name=""/>
                      <p:cNvPicPr>
                        <a:picLocks/>
                      </p:cNvPicPr>
                      <p:nvPr>
                        <p:ph type="clipArt" sz="half" idx="2"/>
                      </p:nvPr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5181600" y="3171825"/>
                        <a:ext cx="3276600" cy="1489075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Clip" r:id="rId1" spid="" imgH="1489075" imgW="3276600" showAsIcon="0" progId="MS_ClipArt_Gallery.5">
                  <p:embed followColorScheme="full"/>
                  <p:pic>
                    <p:nvPicPr>
                      <p:cNvPr id="2097152" name=""/>
                      <p:cNvPicPr>
                        <a:picLocks/>
                      </p:cNvPicPr>
                      <p:nvPr>
                        <p:ph type="clipArt" sz="half" idx="2"/>
                      </p:nvPr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5181600" y="3171825"/>
                        <a:ext cx="3276600" cy="1489075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4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Arial" pitchFamily="34" charset="0"/>
                <a:sym typeface="Times New Roman" pitchFamily="0" charset="0"/>
              </a:defRPr>
            </a:lvl1pPr>
          </a:lstStyle>
          <a:p>
            <a:r>
              <a:t>What Relationships Provide</a:t>
            </a:r>
          </a:p>
        </p:txBody>
      </p:sp>
      <p:sp>
        <p:nvSpPr>
          <p:cNvPr id="1048605" name=""/>
          <p:cNvSpPr/>
          <p:nvPr>
            <p:ph type="body"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0" sz="32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9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r>
              <a:t>Emotional needs</a:t>
            </a:r>
          </a:p>
          <a:p>
            <a:r>
              <a:t>Social satisfactions</a:t>
            </a:r>
          </a:p>
          <a:p>
            <a:r>
              <a:t>Basic needs like shelter and food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6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Arial" pitchFamily="34" charset="0"/>
                <a:sym typeface="Times New Roman" pitchFamily="0" charset="0"/>
              </a:defRPr>
            </a:lvl1pPr>
          </a:lstStyle>
          <a:p>
            <a:r>
              <a:t>EVALUATING</a:t>
            </a:r>
          </a:p>
        </p:txBody>
      </p:sp>
      <p:sp>
        <p:nvSpPr>
          <p:cNvPr id="1048607" name=""/>
          <p:cNvSpPr/>
          <p:nvPr>
            <p:ph type="body"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0" sz="32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9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lvl="0"/>
            <a:r>
              <a:rPr sz="2800" lang="en-US"/>
              <a:t>How does your relationship affect your life?</a:t>
            </a:r>
          </a:p>
          <a:p>
            <a:pPr lvl="0"/>
            <a:r>
              <a:rPr sz="2800" lang="en-US"/>
              <a:t>In school</a:t>
            </a:r>
          </a:p>
          <a:p>
            <a:pPr lvl="0"/>
            <a:r>
              <a:rPr sz="2800" lang="en-US"/>
              <a:t>At work</a:t>
            </a:r>
          </a:p>
          <a:p>
            <a:pPr lvl="0"/>
            <a:r>
              <a:rPr sz="2800" lang="en-US"/>
              <a:t>My physical health</a:t>
            </a:r>
          </a:p>
          <a:p>
            <a:pPr lvl="0"/>
            <a:r>
              <a:rPr sz="2800" lang="en-US"/>
              <a:t>My emotional health</a:t>
            </a:r>
          </a:p>
          <a:p>
            <a:pPr lvl="0"/>
            <a:r>
              <a:rPr sz="2800" lang="en-US"/>
              <a:t>My use of drugs or alcohol</a:t>
            </a:r>
          </a:p>
          <a:p>
            <a:pPr lvl="0"/>
            <a:r>
              <a:rPr sz="2800" lang="en-US"/>
              <a:t>My family and friends</a:t>
            </a:r>
          </a:p>
          <a:p>
            <a:pPr lvl="0"/>
            <a:r>
              <a:rPr sz="2800" lang="en-US"/>
              <a:t>My ability to function independently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8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Arial" pitchFamily="34" charset="0"/>
                <a:sym typeface="Times New Roman" pitchFamily="0" charset="0"/>
              </a:defRPr>
            </a:lvl1pPr>
          </a:lstStyle>
          <a:p>
            <a:r>
              <a:t>In School</a:t>
            </a:r>
          </a:p>
        </p:txBody>
      </p:sp>
      <p:sp>
        <p:nvSpPr>
          <p:cNvPr id="1048609" name=""/>
          <p:cNvSpPr/>
          <p:nvPr>
            <p:ph type="body"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0" sz="32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9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r>
              <a:t>How does this person encourage me?</a:t>
            </a:r>
          </a:p>
          <a:p>
            <a:r>
              <a:t>Have my grades improved or fallen?</a:t>
            </a:r>
          </a:p>
          <a:p>
            <a:r>
              <a:t>Have I missed school because of this person?</a:t>
            </a:r>
          </a:p>
          <a:p>
            <a:r>
              <a:t>Have I limited my extracurricular activities so I can spend time with this person?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0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Arial" pitchFamily="34" charset="0"/>
                <a:sym typeface="Times New Roman" pitchFamily="0" charset="0"/>
              </a:defRPr>
            </a:lvl1pPr>
          </a:lstStyle>
          <a:p>
            <a:r>
              <a:t>At Work</a:t>
            </a:r>
          </a:p>
        </p:txBody>
      </p:sp>
      <p:sp>
        <p:nvSpPr>
          <p:cNvPr id="1048611" name=""/>
          <p:cNvSpPr/>
          <p:nvPr>
            <p:ph type="body" sz="half" idx="1"/>
          </p:nvPr>
        </p:nvSpPr>
        <p:spPr>
          <a:xfrm rot="0">
            <a:off x="685800" y="1981200"/>
            <a:ext cx="38100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Font typeface="Wingdings" pitchFamily="2" charset="2"/>
              <a:buChar char="–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Font typeface="Wingdings" pitchFamily="2" charset="2"/>
              <a:buChar char="–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sz="1800">
                <a:solidFill>
                  <a:schemeClr val="dk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/>
              <a:t>Have I ever missed work because of this person?</a:t>
            </a:r>
          </a:p>
          <a:p>
            <a:pPr lvl="0">
              <a:lnSpc>
                <a:spcPct val="90000"/>
              </a:lnSpc>
            </a:pPr>
            <a:r>
              <a:rPr lang="en-US"/>
              <a:t>Has this person ever come to my place of work to check up on me or embarrass me?</a:t>
            </a:r>
          </a:p>
          <a:p>
            <a:pPr lvl="0">
              <a:lnSpc>
                <a:spcPct val="90000"/>
              </a:lnSpc>
            </a:pPr>
            <a:r>
              <a:rPr lang="en-US"/>
              <a:t>Does this person give me any support in my career?</a:t>
            </a:r>
          </a:p>
        </p:txBody>
      </p:sp>
      <p:graphicFrame>
        <p:nvGraphicFramePr>
          <p:cNvPr id="4194306" name=""/>
          <p:cNvGraphicFramePr>
            <a:graphicFrameLocks/>
          </p:cNvGraphicFramePr>
          <p:nvPr/>
        </p:nvGraphicFramePr>
        <p:xfrm rot="0">
          <a:off x="5029200" y="2181225"/>
          <a:ext cx="3429000" cy="334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" spid="" imgH="3341687" imgW="3429000" showAsIcon="0" progId="MS_ClipArt_Gallery.5">
                  <p:embed followColorScheme="full"/>
                  <p:pic>
                    <p:nvPicPr>
                      <p:cNvPr id="2097154" name=""/>
                      <p:cNvPicPr>
                        <a:picLocks/>
                      </p:cNvPicPr>
                      <p:nvPr>
                        <p:ph type="clipArt" sz="half" idx="2"/>
                      </p:nvPr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5029200" y="2181225"/>
                        <a:ext cx="3429000" cy="3341687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Clip" r:id="rId1" spid="" imgH="3341687" imgW="3429000" showAsIcon="0" progId="MS_ClipArt_Gallery.5">
                  <p:embed followColorScheme="full"/>
                  <p:pic>
                    <p:nvPicPr>
                      <p:cNvPr id="2097154" name=""/>
                      <p:cNvPicPr>
                        <a:picLocks/>
                      </p:cNvPicPr>
                      <p:nvPr>
                        <p:ph type="clipArt" sz="half" idx="2"/>
                      </p:nvPr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5029200" y="2181225"/>
                        <a:ext cx="3429000" cy="3341687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2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Arial" pitchFamily="34" charset="0"/>
                <a:sym typeface="Times New Roman" pitchFamily="0" charset="0"/>
              </a:defRPr>
            </a:lvl1pPr>
          </a:lstStyle>
          <a:p>
            <a:r>
              <a:t>My Physical Health</a:t>
            </a:r>
          </a:p>
        </p:txBody>
      </p:sp>
      <p:sp>
        <p:nvSpPr>
          <p:cNvPr id="1048613" name=""/>
          <p:cNvSpPr/>
          <p:nvPr>
            <p:ph type="body"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0" sz="32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9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baseline="0" b="0" sz="24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Times New Roman" pitchFamily="0" charset="0"/>
                <a:sym typeface="Times New Roman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sz="2800" lang="en-US"/>
              <a:t>Have I had any physical injuries due to a fight with this individual?</a:t>
            </a:r>
          </a:p>
          <a:p>
            <a:pPr lvl="0">
              <a:lnSpc>
                <a:spcPct val="90000"/>
              </a:lnSpc>
            </a:pPr>
            <a:r>
              <a:rPr sz="2800" lang="en-US"/>
              <a:t>Have I gained or lost weight?</a:t>
            </a:r>
          </a:p>
          <a:p>
            <a:pPr lvl="0">
              <a:lnSpc>
                <a:spcPct val="90000"/>
              </a:lnSpc>
            </a:pPr>
            <a:r>
              <a:rPr sz="2800" lang="en-US"/>
              <a:t>Have I contracted any sexually transmitted diseases from this person?</a:t>
            </a:r>
          </a:p>
          <a:p>
            <a:pPr lvl="0">
              <a:lnSpc>
                <a:spcPct val="90000"/>
              </a:lnSpc>
            </a:pPr>
            <a:r>
              <a:rPr sz="2800" lang="en-US"/>
              <a:t>Have I become physically upset because of confrontation with this individual?</a:t>
            </a:r>
          </a:p>
          <a:p>
            <a:pPr lvl="0">
              <a:lnSpc>
                <a:spcPct val="90000"/>
              </a:lnSpc>
            </a:pPr>
            <a:r>
              <a:rPr sz="2800" lang="en-US"/>
              <a:t>Have I been coerced into having sex?</a:t>
            </a:r>
          </a:p>
          <a:p>
            <a:pPr lvl="0">
              <a:lnSpc>
                <a:spcPct val="90000"/>
              </a:lnSpc>
            </a:pPr>
            <a:r>
              <a:rPr sz="2800" lang="en-US"/>
              <a:t>Have I had any unplanned pregnancy from this relationship?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4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Arial" pitchFamily="34" charset="0"/>
                <a:sym typeface="Times New Roman" pitchFamily="0" charset="0"/>
              </a:defRPr>
            </a:lvl1pPr>
          </a:lstStyle>
          <a:p>
            <a:r>
              <a:t>My Emotional Health</a:t>
            </a:r>
          </a:p>
        </p:txBody>
      </p:sp>
      <p:sp>
        <p:nvSpPr>
          <p:cNvPr id="1048615" name=""/>
          <p:cNvSpPr/>
          <p:nvPr>
            <p:ph type="body" sz="half" idx="1"/>
          </p:nvPr>
        </p:nvSpPr>
        <p:spPr>
          <a:xfrm rot="0">
            <a:off x="685800" y="1981200"/>
            <a:ext cx="38100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Font typeface="Wingdings" pitchFamily="2" charset="2"/>
              <a:buChar char="–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Font typeface="Wingdings" pitchFamily="2" charset="2"/>
              <a:buChar char="–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sz="1800">
                <a:solidFill>
                  <a:schemeClr val="dk1"/>
                </a:solidFill>
              </a:defRPr>
            </a:lvl5pPr>
          </a:lstStyle>
          <a:p>
            <a:r>
              <a:t>Do I feel better or worse about myself since entering this relationship?</a:t>
            </a:r>
          </a:p>
          <a:p>
            <a:r>
              <a:t>Am I more stressed, anxious, depressed?</a:t>
            </a:r>
          </a:p>
          <a:p>
            <a:r>
              <a:t>Do I have trouble sleeping?</a:t>
            </a:r>
          </a:p>
        </p:txBody>
      </p:sp>
      <p:graphicFrame>
        <p:nvGraphicFramePr>
          <p:cNvPr id="4194307" name=""/>
          <p:cNvGraphicFramePr>
            <a:graphicFrameLocks/>
          </p:cNvGraphicFramePr>
          <p:nvPr/>
        </p:nvGraphicFramePr>
        <p:xfrm rot="0">
          <a:off x="5141912" y="2057400"/>
          <a:ext cx="3078162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" spid="" imgH="3657600" imgW="3078162" showAsIcon="0" progId="MS_ClipArt_Gallery.5">
                  <p:embed followColorScheme="full"/>
                  <p:pic>
                    <p:nvPicPr>
                      <p:cNvPr id="2097155" name=""/>
                      <p:cNvPicPr>
                        <a:picLocks/>
                      </p:cNvPicPr>
                      <p:nvPr>
                        <p:ph type="clipArt" sz="half" idx="2"/>
                      </p:nvPr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5141912" y="2057400"/>
                        <a:ext cx="3078162" cy="3657600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Clip" r:id="rId1" spid="" imgH="3657600" imgW="3078162" showAsIcon="0" progId="MS_ClipArt_Gallery.5">
                  <p:embed followColorScheme="full"/>
                  <p:pic>
                    <p:nvPicPr>
                      <p:cNvPr id="2097155" name=""/>
                      <p:cNvPicPr>
                        <a:picLocks/>
                      </p:cNvPicPr>
                      <p:nvPr>
                        <p:ph type="clipArt" sz="half" idx="2"/>
                      </p:nvPr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5141912" y="2057400"/>
                        <a:ext cx="3078162" cy="3657600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6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Arial" pitchFamily="34" charset="0"/>
                <a:sym typeface="Times New Roman" pitchFamily="0" charset="0"/>
              </a:defRPr>
            </a:lvl1pPr>
          </a:lstStyle>
          <a:p>
            <a:r>
              <a:t>Use of Drugs &amp; Alcohol</a:t>
            </a:r>
          </a:p>
        </p:txBody>
      </p:sp>
      <p:sp>
        <p:nvSpPr>
          <p:cNvPr id="1048617" name=""/>
          <p:cNvSpPr/>
          <p:nvPr>
            <p:ph type="body" sz="half" idx="2"/>
          </p:nvPr>
        </p:nvSpPr>
        <p:spPr>
          <a:xfrm rot="0">
            <a:off x="4648200" y="1981200"/>
            <a:ext cx="38100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Font typeface="Wingdings" pitchFamily="2" charset="2"/>
              <a:buChar char="–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Font typeface="Wingdings" pitchFamily="2" charset="2"/>
              <a:buChar char="–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sz="1800">
                <a:solidFill>
                  <a:schemeClr val="dk1"/>
                </a:solidFill>
              </a:defRPr>
            </a:lvl5pPr>
          </a:lstStyle>
          <a:p>
            <a:pPr lvl="0"/>
            <a:r>
              <a:rPr sz="2400" lang="en-US"/>
              <a:t>Have I increased my use of alcohol, drugs, smoking in this relationship?</a:t>
            </a:r>
          </a:p>
          <a:p>
            <a:pPr lvl="0"/>
            <a:r>
              <a:rPr sz="2400" lang="en-US"/>
              <a:t>Has this person pressured me into using?</a:t>
            </a:r>
          </a:p>
          <a:p>
            <a:pPr lvl="0"/>
            <a:r>
              <a:rPr sz="2400" lang="en-US"/>
              <a:t>Do I drink or use to feel more comfortable around this person/friends?</a:t>
            </a:r>
          </a:p>
        </p:txBody>
      </p:sp>
      <p:graphicFrame>
        <p:nvGraphicFramePr>
          <p:cNvPr id="4194308" name=""/>
          <p:cNvGraphicFramePr>
            <a:graphicFrameLocks/>
          </p:cNvGraphicFramePr>
          <p:nvPr/>
        </p:nvGraphicFramePr>
        <p:xfrm rot="0">
          <a:off x="1236662" y="2362200"/>
          <a:ext cx="2455862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" spid="" imgH="3733800" imgW="2455862" showAsIcon="0" progId="MS_ClipArt_Gallery.5">
                  <p:embed followColorScheme="full"/>
                  <p:pic>
                    <p:nvPicPr>
                      <p:cNvPr id="2097156" name=""/>
                      <p:cNvPicPr>
                        <a:picLocks/>
                      </p:cNvPicPr>
                      <p:nvPr>
                        <p:ph type="clipArt" sz="half" idx="1"/>
                      </p:nvPr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1236662" y="2362200"/>
                        <a:ext cx="2455862" cy="3733800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Clip" r:id="rId1" spid="" imgH="3733800" imgW="2455862" showAsIcon="0" progId="MS_ClipArt_Gallery.5">
                  <p:embed followColorScheme="full"/>
                  <p:pic>
                    <p:nvPicPr>
                      <p:cNvPr id="2097156" name=""/>
                      <p:cNvPicPr>
                        <a:picLocks/>
                      </p:cNvPicPr>
                      <p:nvPr>
                        <p:ph type="clipArt" sz="half" idx="1"/>
                      </p:nvPr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1236662" y="2362200"/>
                        <a:ext cx="2455862" cy="3733800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FFFFFF"/>
      </a:dk1>
      <a:lt1>
        <a:srgbClr val="0000FF"/>
      </a:lt1>
      <a:dk2>
        <a:srgbClr val="000000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CDCDC"/>
      </a:accent4>
      <a:accent5>
        <a:srgbClr val="AAFFFF"/>
      </a:accent5>
      <a:accent6>
        <a:srgbClr val="2D5BE5"/>
      </a:accent6>
      <a:hlink>
        <a:srgbClr val="FF0033"/>
      </a:hlink>
      <a:folHlink>
        <a:srgbClr val="FFFF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FFFFFF"/>
        </a:dk1>
        <a:lt1>
          <a:srgbClr val="0000FF"/>
        </a:lt1>
        <a:dk2>
          <a:srgbClr val="000000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CDCDC"/>
        </a:accent4>
        <a:accent5>
          <a:srgbClr val="AAFFFF"/>
        </a:accent5>
        <a:accent6>
          <a:srgbClr val="2D5BE5"/>
        </a:accent6>
        <a:hlink>
          <a:srgbClr val="FF0033"/>
        </a:hlink>
        <a:folHlink>
          <a:srgbClr val="FFFF00"/>
        </a:folHlink>
      </a:clrScheme>
    </a:extraClrScheme>
    <a:extraClrScheme>
      <a:clrScheme name="Default Color Scheme 2">
        <a:dk1>
          <a:srgbClr val="000000"/>
        </a:dk1>
        <a:lt1>
          <a:srgbClr val="FFFFFF"/>
        </a:lt1>
        <a:dk2>
          <a:srgbClr val="CCECFF"/>
        </a:dk2>
        <a:lt2>
          <a:srgbClr val="000000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9CAFF"/>
        </a:accent5>
        <a:accent6>
          <a:srgbClr val="5BB7E5"/>
        </a:accent6>
        <a:hlink>
          <a:srgbClr val="CC99FF"/>
        </a:hlink>
        <a:folHlink>
          <a:srgbClr val="00CCCC"/>
        </a:folHlink>
      </a:clrScheme>
    </a:extraClrScheme>
    <a:extraClrScheme>
      <a:clrScheme name="Default Color Scheme 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D2D2D2"/>
        </a:accent6>
        <a:hlink>
          <a:srgbClr val="5F5F5F"/>
        </a:hlink>
        <a:folHlink>
          <a:srgbClr val="969696"/>
        </a:folHlink>
      </a:clrScheme>
    </a:extraClrScheme>
    <a:extraClrScheme>
      <a:clrScheme name="Default Color Scheme 4">
        <a:dk1>
          <a:srgbClr val="FFFFFF"/>
        </a:dk1>
        <a:lt1>
          <a:srgbClr val="008080"/>
        </a:lt1>
        <a:dk2>
          <a:srgbClr val="00000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1C1"/>
        </a:accent3>
        <a:accent4>
          <a:srgbClr val="DCDCDC"/>
        </a:accent4>
        <a:accent5>
          <a:srgbClr val="AACAE2"/>
        </a:accent5>
        <a:accent6>
          <a:srgbClr val="008989"/>
        </a:accent6>
        <a:hlink>
          <a:srgbClr val="6600CC"/>
        </a:hlink>
        <a:folHlink>
          <a:srgbClr val="FFFF00"/>
        </a:folHlink>
      </a:clrScheme>
    </a:extraClrScheme>
    <a:extraClrScheme>
      <a:clrScheme name="Default Color Scheme 5">
        <a:dk1>
          <a:srgbClr val="FFFFFF"/>
        </a:dk1>
        <a:lt1>
          <a:srgbClr val="993300"/>
        </a:lt1>
        <a:dk2>
          <a:srgbClr val="0000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CDCDC"/>
        </a:accent4>
        <a:accent5>
          <a:srgbClr val="FFB9AD"/>
        </a:accent5>
        <a:accent6>
          <a:srgbClr val="B75B00"/>
        </a:accent6>
        <a:hlink>
          <a:srgbClr val="CC0000"/>
        </a:hlink>
        <a:folHlink>
          <a:srgbClr val="FFFF0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">
    <a:dk1>
      <a:srgbClr val="FFFFFF"/>
    </a:dk1>
    <a:lt1>
      <a:srgbClr val="0000FF"/>
    </a:lt1>
    <a:dk2>
      <a:srgbClr val="000000"/>
    </a:dk2>
    <a:lt2>
      <a:srgbClr val="FFCC66"/>
    </a:lt2>
    <a:accent1>
      <a:srgbClr val="00FFFF"/>
    </a:accent1>
    <a:accent2>
      <a:srgbClr val="3366FF"/>
    </a:accent2>
    <a:accent3>
      <a:srgbClr val="AAAAFF"/>
    </a:accent3>
    <a:accent4>
      <a:srgbClr val="DCDCDC"/>
    </a:accent4>
    <a:accent5>
      <a:srgbClr val="AAFFFF"/>
    </a:accent5>
    <a:accent6>
      <a:srgbClr val="2D5BE5"/>
    </a:accent6>
    <a:hlink>
      <a:srgbClr val="FF0033"/>
    </a:hlink>
    <a:folHlink>
      <a:srgbClr val="FFFF00"/>
    </a:folHlink>
  </a:clrScheme>
</a:themeOverrid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RELATIONSHIPS</dc:title>
  <dc:creator>helpdesk</dc:creator>
  <cp:lastModifiedBy>helpdesk</cp:lastModifiedBy>
  <dcterms:created xsi:type="dcterms:W3CDTF">2003-05-12T11:48:45Z</dcterms:created>
  <dcterms:modified xsi:type="dcterms:W3CDTF">2023-06-16T14:38:30Z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875cbbc6d10b41a292d6898b2ebacbc5</vt:lpwstr>
  </property>
</Properties>
</file>