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60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80" d="100"/>
          <a:sy n="80" d="100"/>
        </p:scale>
        <p:origin x="1116" y="78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4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3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3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3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09" name=""/>
          <p:cNvGrpSpPr/>
          <p:nvPr/>
        </p:nvGrpSpPr>
        <p:grpSpPr>
          <a:xfrm rot="0">
            <a:off x="2084387" y="296862"/>
            <a:ext cx="6823075" cy="5353050"/>
            <a:chOff x="1313" y="187"/>
            <a:chExt cx="4298" cy="3372"/>
          </a:xfrm>
        </p:grpSpPr>
        <p:grpSp>
          <p:nvGrpSpPr>
            <p:cNvPr id="110" name=""/>
            <p:cNvGrpSpPr/>
            <p:nvPr/>
          </p:nvGrpSpPr>
          <p:grpSpPr>
            <a:xfrm rot="0">
              <a:off x="2194" y="601"/>
              <a:ext cx="596" cy="447"/>
              <a:chOff x="0" y="0"/>
              <a:chExt cx="768" cy="576"/>
            </a:xfrm>
          </p:grpSpPr>
          <p:sp>
            <p:nvSpPr>
              <p:cNvPr id="1048956" name="Oval 4"/>
              <p:cNvSpPr/>
              <p:nvPr/>
            </p:nvSpPr>
            <p:spPr bwMode="hidden">
              <a:xfrm rot="0">
                <a:off x="0" y="0"/>
                <a:ext cx="768" cy="576"/>
              </a:xfrm>
              <a:prstGeom prst="ellipse"/>
              <a:gradFill rotWithShape="0">
                <a:gsLst>
                  <a:gs pos="0">
                    <a:schemeClr val="dk2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  <p:sp>
            <p:nvSpPr>
              <p:cNvPr id="1048957" name="Oval 5"/>
              <p:cNvSpPr/>
              <p:nvPr/>
            </p:nvSpPr>
            <p:spPr bwMode="hidden">
              <a:xfrm rot="0">
                <a:off x="276" y="253"/>
                <a:ext cx="187" cy="107"/>
              </a:xfrm>
              <a:prstGeom prst="ellipse"/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</p:grpSp>
        <p:grpSp>
          <p:nvGrpSpPr>
            <p:cNvPr id="111" name=""/>
            <p:cNvGrpSpPr/>
            <p:nvPr/>
          </p:nvGrpSpPr>
          <p:grpSpPr>
            <a:xfrm rot="0"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112" name=""/>
              <p:cNvGrpSpPr/>
              <p:nvPr/>
            </p:nvGrpSpPr>
            <p:grpSpPr>
              <a:xfrm rot="0"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113" name=""/>
                <p:cNvGrpSpPr/>
                <p:nvPr/>
              </p:nvGrpSpPr>
              <p:grpSpPr>
                <a:xfrm rot="0">
                  <a:off x="1339" y="787"/>
                  <a:ext cx="2919" cy="2150"/>
                  <a:chOff x="1265" y="815"/>
                  <a:chExt cx="2919" cy="2150"/>
                </a:xfrm>
              </p:grpSpPr>
              <p:sp>
                <p:nvSpPr>
                  <p:cNvPr id="1048958" name="Oval 9"/>
                  <p:cNvSpPr/>
                  <p:nvPr/>
                </p:nvSpPr>
                <p:spPr bwMode="hidden">
                  <a:xfrm rot="0">
                    <a:off x="1265" y="815"/>
                    <a:ext cx="2919" cy="2150"/>
                  </a:xfrm>
                  <a:prstGeom prst="ellipse"/>
                  <a:gradFill rotWithShape="0">
                    <a:gsLst>
                      <a:gs pos="0">
                        <a:schemeClr val="dk2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anchor="ctr" bIns="45720" lIns="91440" rIns="91440" tIns="45720" vert="horz" wrap="none"/>
                  <a:lstStyle>
                    <a:lvl1pPr algn="l" eaLnBrk="1" fontAlgn="base" hangingPunct="1" indent="0" latinLnBrk="0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1pPr>
                    <a:lvl2pPr algn="l" eaLnBrk="1" fontAlgn="base" hangingPunct="1" indent="0" latinLnBrk="0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2pPr>
                    <a:lvl3pPr algn="l" eaLnBrk="1" fontAlgn="base" hangingPunct="1" indent="0" latinLnBrk="0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3pPr>
                    <a:lvl4pPr algn="l" eaLnBrk="1" fontAlgn="base" hangingPunct="1" indent="0" latinLnBrk="0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4pPr>
                    <a:lvl5pPr algn="l" eaLnBrk="1" fontAlgn="base" hangingPunct="1" indent="0" latinLnBrk="0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5pPr>
                  </a:lstStyle>
                  <a:p>
                    <a:pPr eaLnBrk="1" hangingPunct="1" lvl="0"/>
                    <a:endParaRPr altLang="en-US" lang="en-US"/>
                  </a:p>
                </p:txBody>
              </p:sp>
              <p:sp>
                <p:nvSpPr>
                  <p:cNvPr id="1048959" name="Oval 10"/>
                  <p:cNvSpPr/>
                  <p:nvPr/>
                </p:nvSpPr>
                <p:spPr bwMode="hidden">
                  <a:xfrm rot="0">
                    <a:off x="2379" y="1601"/>
                    <a:ext cx="578" cy="406"/>
                  </a:xfrm>
                  <a:prstGeom prst="ellipse"/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dk2">
                          <a:alpha val="100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anchor="ctr" bIns="45720" lIns="91440" rIns="91440" tIns="45720" vert="horz" wrap="none"/>
                  <a:lstStyle>
                    <a:lvl1pPr algn="l" eaLnBrk="1" fontAlgn="base" hangingPunct="1" indent="0" latinLnBrk="0" marL="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1pPr>
                    <a:lvl2pPr algn="l" eaLnBrk="1" fontAlgn="base" hangingPunct="1" indent="0" latinLnBrk="0" marL="4572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2pPr>
                    <a:lvl3pPr algn="l" eaLnBrk="1" fontAlgn="base" hangingPunct="1" indent="0" latinLnBrk="0" marL="9144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3pPr>
                    <a:lvl4pPr algn="l" eaLnBrk="1" fontAlgn="base" hangingPunct="1" indent="0" latinLnBrk="0" marL="13716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4pPr>
                    <a:lvl5pPr algn="l" eaLnBrk="1" fontAlgn="base" hangingPunct="1" indent="0" latinLnBrk="0" marL="1828800" rtl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  <a:defRPr baseline="0" b="0" sz="1800" i="0" u="none">
                        <a:solidFill>
                          <a:schemeClr val="dk1"/>
                        </a:solidFill>
                        <a:latin typeface="Arial Black" pitchFamily="34" charset="0"/>
                        <a:sym typeface="Arial" pitchFamily="34" charset="0"/>
                      </a:defRPr>
                    </a:lvl5pPr>
                  </a:lstStyle>
                  <a:p>
                    <a:pPr eaLnBrk="1" hangingPunct="1" lvl="0"/>
                    <a:endParaRPr altLang="en-US" lang="en-US"/>
                  </a:p>
                </p:txBody>
              </p:sp>
            </p:grpSp>
            <p:grpSp>
              <p:nvGrpSpPr>
                <p:cNvPr id="114" name=""/>
                <p:cNvGrpSpPr/>
                <p:nvPr/>
              </p:nvGrpSpPr>
              <p:grpSpPr>
                <a:xfrm rot="0"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115" name=""/>
                  <p:cNvGrpSpPr/>
                  <p:nvPr/>
                </p:nvGrpSpPr>
                <p:grpSpPr>
                  <a:xfrm rot="0">
                    <a:off x="3544" y="1503"/>
                    <a:ext cx="1259" cy="2325"/>
                    <a:chOff x="3470" y="1531"/>
                    <a:chExt cx="1259" cy="2325"/>
                  </a:xfrm>
                </p:grpSpPr>
                <p:sp>
                  <p:nvSpPr>
                    <p:cNvPr id="1048960" name="Freeform 13"/>
                    <p:cNvSpPr/>
                    <p:nvPr/>
                  </p:nvSpPr>
                  <p:spPr bwMode="hidden">
                    <a:xfrm rot="2711883">
                      <a:off x="2764" y="2237"/>
                      <a:ext cx="1725" cy="313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61" name="Freeform 14"/>
                    <p:cNvSpPr/>
                    <p:nvPr/>
                  </p:nvSpPr>
                  <p:spPr bwMode="hidden">
                    <a:xfrm rot="2711883">
                      <a:off x="4022" y="3149"/>
                      <a:ext cx="924" cy="49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16" name=""/>
                  <p:cNvGrpSpPr/>
                  <p:nvPr/>
                </p:nvGrpSpPr>
                <p:grpSpPr>
                  <a:xfrm rot="0">
                    <a:off x="2938" y="1992"/>
                    <a:ext cx="2462" cy="1331"/>
                    <a:chOff x="2864" y="2020"/>
                    <a:chExt cx="2462" cy="1331"/>
                  </a:xfrm>
                </p:grpSpPr>
                <p:sp>
                  <p:nvSpPr>
                    <p:cNvPr id="1048962" name="Freeform 16"/>
                    <p:cNvSpPr/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63" name="Freeform 17"/>
                    <p:cNvSpPr/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17" name=""/>
                  <p:cNvGrpSpPr/>
                  <p:nvPr/>
                </p:nvGrpSpPr>
                <p:grpSpPr>
                  <a:xfrm rot="0">
                    <a:off x="2970" y="1804"/>
                    <a:ext cx="2478" cy="1064"/>
                    <a:chOff x="2896" y="1832"/>
                    <a:chExt cx="2478" cy="1064"/>
                  </a:xfrm>
                </p:grpSpPr>
                <p:sp>
                  <p:nvSpPr>
                    <p:cNvPr id="1048964" name="Freeform 19"/>
                    <p:cNvSpPr/>
                    <p:nvPr/>
                  </p:nvSpPr>
                  <p:spPr bwMode="hidden">
                    <a:xfrm rot="1582914">
                      <a:off x="2896" y="1832"/>
                      <a:ext cx="1736" cy="304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65" name="Freeform 20"/>
                    <p:cNvSpPr/>
                    <p:nvPr/>
                  </p:nvSpPr>
                  <p:spPr bwMode="hidden">
                    <a:xfrm rot="1582914">
                      <a:off x="4442" y="2420"/>
                      <a:ext cx="932" cy="476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18" name=""/>
                  <p:cNvGrpSpPr/>
                  <p:nvPr/>
                </p:nvGrpSpPr>
                <p:grpSpPr>
                  <a:xfrm rot="0"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048966" name="Freeform 22"/>
                    <p:cNvSpPr/>
                    <p:nvPr/>
                  </p:nvSpPr>
                  <p:spPr bwMode="hidden">
                    <a:xfrm rot="1080362">
                      <a:off x="2924" y="1636"/>
                      <a:ext cx="1677" cy="33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67" name="Freeform 23"/>
                    <p:cNvSpPr/>
                    <p:nvPr/>
                  </p:nvSpPr>
                  <p:spPr bwMode="hidden">
                    <a:xfrm rot="1080362">
                      <a:off x="4495" y="2036"/>
                      <a:ext cx="901" cy="52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19" name=""/>
                  <p:cNvGrpSpPr/>
                  <p:nvPr/>
                </p:nvGrpSpPr>
                <p:grpSpPr>
                  <a:xfrm rot="0">
                    <a:off x="3032" y="1386"/>
                    <a:ext cx="2341" cy="657"/>
                    <a:chOff x="2958" y="1414"/>
                    <a:chExt cx="2341" cy="657"/>
                  </a:xfrm>
                </p:grpSpPr>
                <p:sp>
                  <p:nvSpPr>
                    <p:cNvPr id="1048968" name="Freeform 25"/>
                    <p:cNvSpPr/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69" name="Freeform 26"/>
                    <p:cNvSpPr/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0" name=""/>
                  <p:cNvGrpSpPr/>
                  <p:nvPr/>
                </p:nvGrpSpPr>
                <p:grpSpPr>
                  <a:xfrm rot="0">
                    <a:off x="3057" y="1241"/>
                    <a:ext cx="2150" cy="342"/>
                    <a:chOff x="2983" y="1269"/>
                    <a:chExt cx="2150" cy="342"/>
                  </a:xfrm>
                </p:grpSpPr>
                <p:sp>
                  <p:nvSpPr>
                    <p:cNvPr id="1048970" name="Freeform 28"/>
                    <p:cNvSpPr/>
                    <p:nvPr/>
                  </p:nvSpPr>
                  <p:spPr bwMode="hidden">
                    <a:xfrm rot="21515820">
                      <a:off x="2983" y="1290"/>
                      <a:ext cx="1404" cy="219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71" name="Freeform 29"/>
                    <p:cNvSpPr/>
                    <p:nvPr/>
                  </p:nvSpPr>
                  <p:spPr bwMode="hidden">
                    <a:xfrm rot="21515820">
                      <a:off x="4379" y="1269"/>
                      <a:ext cx="754" cy="342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1" name=""/>
                  <p:cNvGrpSpPr/>
                  <p:nvPr/>
                </p:nvGrpSpPr>
                <p:grpSpPr>
                  <a:xfrm rot="0">
                    <a:off x="3012" y="890"/>
                    <a:ext cx="1879" cy="426"/>
                    <a:chOff x="2938" y="918"/>
                    <a:chExt cx="1879" cy="426"/>
                  </a:xfrm>
                </p:grpSpPr>
                <p:sp>
                  <p:nvSpPr>
                    <p:cNvPr id="1048972" name="Freeform 31"/>
                    <p:cNvSpPr/>
                    <p:nvPr/>
                  </p:nvSpPr>
                  <p:spPr bwMode="hidden">
                    <a:xfrm rot="20797424">
                      <a:off x="2938" y="1129"/>
                      <a:ext cx="1233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73" name="Freeform 32"/>
                    <p:cNvSpPr/>
                    <p:nvPr/>
                  </p:nvSpPr>
                  <p:spPr bwMode="hidden">
                    <a:xfrm rot="20797424">
                      <a:off x="4155" y="918"/>
                      <a:ext cx="662" cy="33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2" name=""/>
                  <p:cNvGrpSpPr/>
                  <p:nvPr/>
                </p:nvGrpSpPr>
                <p:grpSpPr>
                  <a:xfrm rot="0"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048974" name="Freeform 34"/>
                    <p:cNvSpPr/>
                    <p:nvPr/>
                  </p:nvSpPr>
                  <p:spPr bwMode="hidden">
                    <a:xfrm rot="18888116" flipH="1">
                      <a:off x="875" y="2359"/>
                      <a:ext cx="1724" cy="313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75" name="Freeform 35"/>
                    <p:cNvSpPr/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3" name=""/>
                  <p:cNvGrpSpPr/>
                  <p:nvPr/>
                </p:nvGrpSpPr>
                <p:grpSpPr>
                  <a:xfrm rot="0">
                    <a:off x="69" y="2168"/>
                    <a:ext cx="2462" cy="1333"/>
                    <a:chOff x="-5" y="2196"/>
                    <a:chExt cx="2462" cy="1333"/>
                  </a:xfrm>
                </p:grpSpPr>
                <p:sp>
                  <p:nvSpPr>
                    <p:cNvPr id="1048976" name="Freeform 37"/>
                    <p:cNvSpPr/>
                    <p:nvPr/>
                  </p:nvSpPr>
                  <p:spPr bwMode="hidden">
                    <a:xfrm rot="19495918" flipH="1">
                      <a:off x="644" y="2196"/>
                      <a:ext cx="1812" cy="348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77" name="Freeform 38"/>
                    <p:cNvSpPr/>
                    <p:nvPr/>
                  </p:nvSpPr>
                  <p:spPr bwMode="hidden">
                    <a:xfrm rot="19495918" flipH="1">
                      <a:off x="-5" y="2984"/>
                      <a:ext cx="973" cy="546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4" name=""/>
                  <p:cNvGrpSpPr/>
                  <p:nvPr/>
                </p:nvGrpSpPr>
                <p:grpSpPr>
                  <a:xfrm rot="0">
                    <a:off x="22" y="1981"/>
                    <a:ext cx="2477" cy="1063"/>
                    <a:chOff x="-52" y="2009"/>
                    <a:chExt cx="2477" cy="1063"/>
                  </a:xfrm>
                </p:grpSpPr>
                <p:sp>
                  <p:nvSpPr>
                    <p:cNvPr id="1048978" name="Freeform 40"/>
                    <p:cNvSpPr/>
                    <p:nvPr/>
                  </p:nvSpPr>
                  <p:spPr bwMode="hidden">
                    <a:xfrm rot="20017086" flipH="1">
                      <a:off x="689" y="2009"/>
                      <a:ext cx="1736" cy="304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79" name="Freeform 41"/>
                    <p:cNvSpPr/>
                    <p:nvPr/>
                  </p:nvSpPr>
                  <p:spPr bwMode="hidden">
                    <a:xfrm rot="20017086" flipH="1">
                      <a:off x="-52" y="2596"/>
                      <a:ext cx="932" cy="476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5" name=""/>
                  <p:cNvGrpSpPr/>
                  <p:nvPr/>
                </p:nvGrpSpPr>
                <p:grpSpPr>
                  <a:xfrm rot="0">
                    <a:off x="0" y="1786"/>
                    <a:ext cx="2472" cy="927"/>
                    <a:chOff x="-74" y="1814"/>
                    <a:chExt cx="2472" cy="927"/>
                  </a:xfrm>
                </p:grpSpPr>
                <p:sp>
                  <p:nvSpPr>
                    <p:cNvPr id="1048980" name="Freeform 43"/>
                    <p:cNvSpPr/>
                    <p:nvPr/>
                  </p:nvSpPr>
                  <p:spPr bwMode="hidden">
                    <a:xfrm rot="20519638" flipH="1">
                      <a:off x="721" y="1814"/>
                      <a:ext cx="1677" cy="33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81" name="Freeform 44"/>
                    <p:cNvSpPr/>
                    <p:nvPr/>
                  </p:nvSpPr>
                  <p:spPr bwMode="hidden">
                    <a:xfrm rot="20519638" flipH="1">
                      <a:off x="-74" y="2214"/>
                      <a:ext cx="901" cy="52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6" name=""/>
                  <p:cNvGrpSpPr/>
                  <p:nvPr/>
                </p:nvGrpSpPr>
                <p:grpSpPr>
                  <a:xfrm rot="0">
                    <a:off x="97" y="1563"/>
                    <a:ext cx="2340" cy="656"/>
                    <a:chOff x="23" y="1591"/>
                    <a:chExt cx="2340" cy="656"/>
                  </a:xfrm>
                </p:grpSpPr>
                <p:sp>
                  <p:nvSpPr>
                    <p:cNvPr id="1048982" name="Freeform 46"/>
                    <p:cNvSpPr/>
                    <p:nvPr/>
                  </p:nvSpPr>
                  <p:spPr bwMode="hidden">
                    <a:xfrm rot="21136206" flipH="1">
                      <a:off x="818" y="1591"/>
                      <a:ext cx="1544" cy="313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83" name="Freeform 47"/>
                    <p:cNvSpPr/>
                    <p:nvPr/>
                  </p:nvSpPr>
                  <p:spPr bwMode="hidden">
                    <a:xfrm rot="21136206" flipH="1">
                      <a:off x="23" y="1758"/>
                      <a:ext cx="830" cy="489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7" name=""/>
                  <p:cNvGrpSpPr/>
                  <p:nvPr/>
                </p:nvGrpSpPr>
                <p:grpSpPr>
                  <a:xfrm rot="0">
                    <a:off x="263" y="1417"/>
                    <a:ext cx="2150" cy="344"/>
                    <a:chOff x="189" y="1445"/>
                    <a:chExt cx="2150" cy="344"/>
                  </a:xfrm>
                </p:grpSpPr>
                <p:sp>
                  <p:nvSpPr>
                    <p:cNvPr id="1048984" name="Freeform 49"/>
                    <p:cNvSpPr/>
                    <p:nvPr/>
                  </p:nvSpPr>
                  <p:spPr bwMode="hidden">
                    <a:xfrm rot="84180" flipH="1">
                      <a:off x="935" y="1466"/>
                      <a:ext cx="1404" cy="219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85" name="Freeform 50"/>
                    <p:cNvSpPr/>
                    <p:nvPr/>
                  </p:nvSpPr>
                  <p:spPr bwMode="hidden">
                    <a:xfrm rot="84180" flipH="1">
                      <a:off x="189" y="1445"/>
                      <a:ext cx="754" cy="344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8" name=""/>
                  <p:cNvGrpSpPr/>
                  <p:nvPr/>
                </p:nvGrpSpPr>
                <p:grpSpPr>
                  <a:xfrm rot="0"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48986" name="Freeform 52"/>
                    <p:cNvSpPr/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87" name="Freeform 53"/>
                    <p:cNvSpPr/>
                    <p:nvPr/>
                  </p:nvSpPr>
                  <p:spPr bwMode="hidden">
                    <a:xfrm rot="802576" flipH="1">
                      <a:off x="505" y="1094"/>
                      <a:ext cx="662" cy="34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29" name=""/>
                  <p:cNvGrpSpPr/>
                  <p:nvPr/>
                </p:nvGrpSpPr>
                <p:grpSpPr>
                  <a:xfrm rot="0">
                    <a:off x="690" y="872"/>
                    <a:ext cx="1849" cy="553"/>
                    <a:chOff x="616" y="900"/>
                    <a:chExt cx="1849" cy="553"/>
                  </a:xfrm>
                </p:grpSpPr>
                <p:sp>
                  <p:nvSpPr>
                    <p:cNvPr id="1048988" name="Freeform 55"/>
                    <p:cNvSpPr/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89" name="Freeform 56"/>
                    <p:cNvSpPr/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0" name=""/>
                  <p:cNvGrpSpPr/>
                  <p:nvPr/>
                </p:nvGrpSpPr>
                <p:grpSpPr>
                  <a:xfrm rot="0">
                    <a:off x="911" y="590"/>
                    <a:ext cx="1767" cy="742"/>
                    <a:chOff x="911" y="590"/>
                    <a:chExt cx="1767" cy="742"/>
                  </a:xfrm>
                </p:grpSpPr>
                <p:sp>
                  <p:nvSpPr>
                    <p:cNvPr id="1048990" name="Freeform 58"/>
                    <p:cNvSpPr/>
                    <p:nvPr/>
                  </p:nvSpPr>
                  <p:spPr bwMode="hidden">
                    <a:xfrm rot="2028409" flipH="1">
                      <a:off x="1445" y="1117"/>
                      <a:ext cx="1233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91" name="Freeform 59"/>
                    <p:cNvSpPr/>
                    <p:nvPr/>
                  </p:nvSpPr>
                  <p:spPr bwMode="hidden">
                    <a:xfrm rot="2028409" flipH="1">
                      <a:off x="911" y="590"/>
                      <a:ext cx="662" cy="33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1" name=""/>
                  <p:cNvGrpSpPr/>
                  <p:nvPr/>
                </p:nvGrpSpPr>
                <p:grpSpPr>
                  <a:xfrm rot="0"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1048992" name="Freeform 61"/>
                    <p:cNvSpPr/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93" name="Freeform 62"/>
                    <p:cNvSpPr/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2" name=""/>
                  <p:cNvGrpSpPr/>
                  <p:nvPr/>
                </p:nvGrpSpPr>
                <p:grpSpPr>
                  <a:xfrm rot="0">
                    <a:off x="1707" y="75"/>
                    <a:ext cx="778" cy="1514"/>
                    <a:chOff x="1633" y="103"/>
                    <a:chExt cx="778" cy="1514"/>
                  </a:xfrm>
                </p:grpSpPr>
                <p:sp>
                  <p:nvSpPr>
                    <p:cNvPr id="1048994" name="Freeform 64"/>
                    <p:cNvSpPr/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95" name="Freeform 65"/>
                    <p:cNvSpPr/>
                    <p:nvPr/>
                  </p:nvSpPr>
                  <p:spPr bwMode="hidden">
                    <a:xfrm rot="3473776" flipH="1">
                      <a:off x="1507" y="228"/>
                      <a:ext cx="591" cy="338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3" name=""/>
                  <p:cNvGrpSpPr/>
                  <p:nvPr/>
                </p:nvGrpSpPr>
                <p:grpSpPr>
                  <a:xfrm rot="0">
                    <a:off x="2009" y="0"/>
                    <a:ext cx="635" cy="1535"/>
                    <a:chOff x="1935" y="28"/>
                    <a:chExt cx="635" cy="1535"/>
                  </a:xfrm>
                </p:grpSpPr>
                <p:sp>
                  <p:nvSpPr>
                    <p:cNvPr id="1048996" name="Freeform 67"/>
                    <p:cNvSpPr/>
                    <p:nvPr/>
                  </p:nvSpPr>
                  <p:spPr bwMode="hidden">
                    <a:xfrm rot="4126479" flipH="1">
                      <a:off x="1932" y="925"/>
                      <a:ext cx="1061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97" name="Freeform 68"/>
                    <p:cNvSpPr/>
                    <p:nvPr/>
                  </p:nvSpPr>
                  <p:spPr bwMode="hidden">
                    <a:xfrm rot="4126479" flipH="1">
                      <a:off x="1818" y="146"/>
                      <a:ext cx="570" cy="33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lt1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4" name=""/>
                  <p:cNvGrpSpPr/>
                  <p:nvPr/>
                </p:nvGrpSpPr>
                <p:grpSpPr>
                  <a:xfrm rot="0">
                    <a:off x="2896" y="644"/>
                    <a:ext cx="1846" cy="566"/>
                    <a:chOff x="2822" y="672"/>
                    <a:chExt cx="1846" cy="566"/>
                  </a:xfrm>
                </p:grpSpPr>
                <p:sp>
                  <p:nvSpPr>
                    <p:cNvPr id="1048998" name="Freeform 70"/>
                    <p:cNvSpPr/>
                    <p:nvPr/>
                  </p:nvSpPr>
                  <p:spPr bwMode="hidden">
                    <a:xfrm rot="20274566">
                      <a:off x="2822" y="1023"/>
                      <a:ext cx="1233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8999" name="Freeform 71"/>
                    <p:cNvSpPr/>
                    <p:nvPr/>
                  </p:nvSpPr>
                  <p:spPr bwMode="hidden">
                    <a:xfrm rot="20274566">
                      <a:off x="4005" y="672"/>
                      <a:ext cx="663" cy="34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5" name=""/>
                  <p:cNvGrpSpPr/>
                  <p:nvPr/>
                </p:nvGrpSpPr>
                <p:grpSpPr>
                  <a:xfrm rot="0">
                    <a:off x="2757" y="417"/>
                    <a:ext cx="1782" cy="717"/>
                    <a:chOff x="2683" y="445"/>
                    <a:chExt cx="1782" cy="717"/>
                  </a:xfrm>
                </p:grpSpPr>
                <p:sp>
                  <p:nvSpPr>
                    <p:cNvPr id="1049000" name="Freeform 73"/>
                    <p:cNvSpPr/>
                    <p:nvPr/>
                  </p:nvSpPr>
                  <p:spPr bwMode="hidden">
                    <a:xfrm rot="19678936">
                      <a:off x="2683" y="947"/>
                      <a:ext cx="1233" cy="215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01" name="Freeform 74"/>
                    <p:cNvSpPr/>
                    <p:nvPr/>
                  </p:nvSpPr>
                  <p:spPr bwMode="hidden">
                    <a:xfrm rot="19678936">
                      <a:off x="3803" y="445"/>
                      <a:ext cx="663" cy="339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sp>
                <p:nvSpPr>
                  <p:cNvPr id="1049002" name="Freeform 75"/>
                  <p:cNvSpPr/>
                  <p:nvPr/>
                </p:nvSpPr>
                <p:spPr bwMode="hidden">
                  <a:xfrm rot="4578753" flipH="1">
                    <a:off x="2176" y="949"/>
                    <a:ext cx="1026" cy="14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9003" name="Freeform 76"/>
                  <p:cNvSpPr/>
                  <p:nvPr/>
                </p:nvSpPr>
                <p:spPr bwMode="hidden">
                  <a:xfrm rot="4578753" flipH="1">
                    <a:off x="2198" y="197"/>
                    <a:ext cx="552" cy="22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grpSp>
                <p:nvGrpSpPr>
                  <p:cNvPr id="136" name=""/>
                  <p:cNvGrpSpPr/>
                  <p:nvPr/>
                </p:nvGrpSpPr>
                <p:grpSpPr>
                  <a:xfrm rot="0">
                    <a:off x="2874" y="13"/>
                    <a:ext cx="639" cy="1520"/>
                    <a:chOff x="2800" y="41"/>
                    <a:chExt cx="639" cy="1520"/>
                  </a:xfrm>
                </p:grpSpPr>
                <p:sp>
                  <p:nvSpPr>
                    <p:cNvPr id="1049004" name="Freeform 78"/>
                    <p:cNvSpPr/>
                    <p:nvPr/>
                  </p:nvSpPr>
                  <p:spPr bwMode="hidden">
                    <a:xfrm rot="17742246">
                      <a:off x="2361" y="938"/>
                      <a:ext cx="1062" cy="184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05" name="Freeform 79"/>
                    <p:cNvSpPr/>
                    <p:nvPr/>
                  </p:nvSpPr>
                  <p:spPr bwMode="hidden">
                    <a:xfrm rot="17742246">
                      <a:off x="3009" y="182"/>
                      <a:ext cx="570" cy="288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7" name=""/>
                  <p:cNvGrpSpPr/>
                  <p:nvPr/>
                </p:nvGrpSpPr>
                <p:grpSpPr>
                  <a:xfrm rot="0">
                    <a:off x="3009" y="135"/>
                    <a:ext cx="1016" cy="1463"/>
                    <a:chOff x="2935" y="163"/>
                    <a:chExt cx="1016" cy="1463"/>
                  </a:xfrm>
                </p:grpSpPr>
                <p:sp>
                  <p:nvSpPr>
                    <p:cNvPr id="1049006" name="Freeform 81"/>
                    <p:cNvSpPr/>
                    <p:nvPr/>
                  </p:nvSpPr>
                  <p:spPr bwMode="hidden">
                    <a:xfrm rot="18822740">
                      <a:off x="2494" y="912"/>
                      <a:ext cx="1155" cy="270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07" name="Freeform 82"/>
                    <p:cNvSpPr/>
                    <p:nvPr/>
                  </p:nvSpPr>
                  <p:spPr bwMode="hidden">
                    <a:xfrm rot="18822740">
                      <a:off x="3430" y="261"/>
                      <a:ext cx="621" cy="422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8" name=""/>
                  <p:cNvGrpSpPr/>
                  <p:nvPr/>
                </p:nvGrpSpPr>
                <p:grpSpPr>
                  <a:xfrm rot="0">
                    <a:off x="2805" y="4"/>
                    <a:ext cx="241" cy="1448"/>
                    <a:chOff x="2731" y="32"/>
                    <a:chExt cx="241" cy="1448"/>
                  </a:xfrm>
                </p:grpSpPr>
                <p:sp>
                  <p:nvSpPr>
                    <p:cNvPr id="1049008" name="Freeform 222"/>
                    <p:cNvSpPr/>
                    <p:nvPr/>
                  </p:nvSpPr>
                  <p:spPr bwMode="hidden">
                    <a:xfrm rot="16696252">
                      <a:off x="2297" y="960"/>
                      <a:ext cx="954" cy="86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09" name="Freeform 223"/>
                    <p:cNvSpPr/>
                    <p:nvPr/>
                  </p:nvSpPr>
                  <p:spPr bwMode="hidden">
                    <a:xfrm rot="16696252">
                      <a:off x="2648" y="221"/>
                      <a:ext cx="512" cy="135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39" name=""/>
                  <p:cNvGrpSpPr/>
                  <p:nvPr/>
                </p:nvGrpSpPr>
                <p:grpSpPr>
                  <a:xfrm rot="0">
                    <a:off x="1017" y="1741"/>
                    <a:ext cx="1084" cy="2449"/>
                    <a:chOff x="943" y="1769"/>
                    <a:chExt cx="1084" cy="2449"/>
                  </a:xfrm>
                </p:grpSpPr>
                <p:sp>
                  <p:nvSpPr>
                    <p:cNvPr id="1049010" name="Freeform 87"/>
                    <p:cNvSpPr/>
                    <p:nvPr/>
                  </p:nvSpPr>
                  <p:spPr bwMode="hidden">
                    <a:xfrm rot="18335692" flipH="1">
                      <a:off x="1008" y="2475"/>
                      <a:ext cx="1725" cy="311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11" name="Freeform 88"/>
                    <p:cNvSpPr/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0" name=""/>
                  <p:cNvGrpSpPr/>
                  <p:nvPr/>
                </p:nvGrpSpPr>
                <p:grpSpPr>
                  <a:xfrm rot="0">
                    <a:off x="1529" y="1908"/>
                    <a:ext cx="766" cy="2372"/>
                    <a:chOff x="1455" y="1936"/>
                    <a:chExt cx="766" cy="2372"/>
                  </a:xfrm>
                </p:grpSpPr>
                <p:sp>
                  <p:nvSpPr>
                    <p:cNvPr id="1049012" name="Freeform 90"/>
                    <p:cNvSpPr/>
                    <p:nvPr/>
                  </p:nvSpPr>
                  <p:spPr bwMode="hidden">
                    <a:xfrm rot="17542886" flipH="1">
                      <a:off x="1268" y="2578"/>
                      <a:ext cx="1595" cy="311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13" name="Freeform 91"/>
                    <p:cNvSpPr/>
                    <p:nvPr/>
                  </p:nvSpPr>
                  <p:spPr bwMode="hidden">
                    <a:xfrm rot="17542886" flipH="1">
                      <a:off x="1272" y="3635"/>
                      <a:ext cx="856" cy="49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1" name=""/>
                  <p:cNvGrpSpPr/>
                  <p:nvPr/>
                </p:nvGrpSpPr>
                <p:grpSpPr>
                  <a:xfrm rot="88588">
                    <a:off x="2060" y="1961"/>
                    <a:ext cx="460" cy="2329"/>
                    <a:chOff x="1954" y="1989"/>
                    <a:chExt cx="493" cy="2604"/>
                  </a:xfrm>
                </p:grpSpPr>
                <p:sp>
                  <p:nvSpPr>
                    <p:cNvPr id="1049014" name="Freeform 93"/>
                    <p:cNvSpPr/>
                    <p:nvPr/>
                  </p:nvSpPr>
                  <p:spPr bwMode="hidden">
                    <a:xfrm rot="16782062" flipH="1">
                      <a:off x="1440" y="2693"/>
                      <a:ext cx="1711" cy="301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accent2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15" name="Freeform 94"/>
                    <p:cNvSpPr/>
                    <p:nvPr/>
                  </p:nvSpPr>
                  <p:spPr bwMode="hidden">
                    <a:xfrm rot="16782062" flipH="1">
                      <a:off x="1730" y="3897"/>
                      <a:ext cx="918" cy="473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2" name=""/>
                  <p:cNvGrpSpPr/>
                  <p:nvPr/>
                </p:nvGrpSpPr>
                <p:grpSpPr>
                  <a:xfrm rot="0">
                    <a:off x="3408" y="1689"/>
                    <a:ext cx="1125" cy="2425"/>
                    <a:chOff x="3334" y="1717"/>
                    <a:chExt cx="1125" cy="2425"/>
                  </a:xfrm>
                </p:grpSpPr>
                <p:sp>
                  <p:nvSpPr>
                    <p:cNvPr id="1049016" name="Freeform 96"/>
                    <p:cNvSpPr/>
                    <p:nvPr/>
                  </p:nvSpPr>
                  <p:spPr bwMode="hidden">
                    <a:xfrm rot="3144576">
                      <a:off x="2627" y="2424"/>
                      <a:ext cx="1724" cy="311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17" name="Freeform 97"/>
                    <p:cNvSpPr/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3" name=""/>
                  <p:cNvGrpSpPr/>
                  <p:nvPr/>
                </p:nvGrpSpPr>
                <p:grpSpPr>
                  <a:xfrm rot="0">
                    <a:off x="3255" y="1839"/>
                    <a:ext cx="882" cy="2424"/>
                    <a:chOff x="3181" y="1867"/>
                    <a:chExt cx="882" cy="2424"/>
                  </a:xfrm>
                </p:grpSpPr>
                <p:sp>
                  <p:nvSpPr>
                    <p:cNvPr id="1049018" name="Freeform 99"/>
                    <p:cNvSpPr/>
                    <p:nvPr/>
                  </p:nvSpPr>
                  <p:spPr bwMode="hidden">
                    <a:xfrm rot="3745734">
                      <a:off x="2506" y="2542"/>
                      <a:ext cx="1649" cy="299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19" name="Freeform 100"/>
                    <p:cNvSpPr/>
                    <p:nvPr/>
                  </p:nvSpPr>
                  <p:spPr bwMode="hidden">
                    <a:xfrm rot="3745734">
                      <a:off x="3386" y="3616"/>
                      <a:ext cx="884" cy="467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4" name=""/>
                  <p:cNvGrpSpPr/>
                  <p:nvPr/>
                </p:nvGrpSpPr>
                <p:grpSpPr>
                  <a:xfrm rot="0">
                    <a:off x="3080" y="1956"/>
                    <a:ext cx="620" cy="2385"/>
                    <a:chOff x="3006" y="1984"/>
                    <a:chExt cx="620" cy="2385"/>
                  </a:xfrm>
                </p:grpSpPr>
                <p:sp>
                  <p:nvSpPr>
                    <p:cNvPr id="1049020" name="Freeform 102"/>
                    <p:cNvSpPr/>
                    <p:nvPr/>
                  </p:nvSpPr>
                  <p:spPr bwMode="hidden">
                    <a:xfrm rot="4286817">
                      <a:off x="2329" y="2661"/>
                      <a:ext cx="1600" cy="246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21" name="Freeform 103"/>
                    <p:cNvSpPr/>
                    <p:nvPr/>
                  </p:nvSpPr>
                  <p:spPr bwMode="hidden">
                    <a:xfrm rot="4286817">
                      <a:off x="3005" y="3746"/>
                      <a:ext cx="859" cy="386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5" name=""/>
                  <p:cNvGrpSpPr/>
                  <p:nvPr/>
                </p:nvGrpSpPr>
                <p:grpSpPr>
                  <a:xfrm rot="0">
                    <a:off x="2893" y="2072"/>
                    <a:ext cx="404" cy="2220"/>
                    <a:chOff x="2819" y="2100"/>
                    <a:chExt cx="404" cy="2220"/>
                  </a:xfrm>
                </p:grpSpPr>
                <p:sp>
                  <p:nvSpPr>
                    <p:cNvPr id="1049022" name="Freeform 105"/>
                    <p:cNvSpPr/>
                    <p:nvPr/>
                  </p:nvSpPr>
                  <p:spPr bwMode="hidden">
                    <a:xfrm rot="4898955">
                      <a:off x="2207" y="2711"/>
                      <a:ext cx="1471" cy="246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23" name="Freeform 106"/>
                    <p:cNvSpPr/>
                    <p:nvPr/>
                  </p:nvSpPr>
                  <p:spPr bwMode="hidden">
                    <a:xfrm rot="4898955">
                      <a:off x="2635" y="3733"/>
                      <a:ext cx="790" cy="385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  <p:grpSp>
                <p:nvGrpSpPr>
                  <p:cNvPr id="146" name=""/>
                  <p:cNvGrpSpPr/>
                  <p:nvPr/>
                </p:nvGrpSpPr>
                <p:grpSpPr>
                  <a:xfrm rot="0">
                    <a:off x="2372" y="2107"/>
                    <a:ext cx="427" cy="2185"/>
                    <a:chOff x="2287" y="2135"/>
                    <a:chExt cx="427" cy="2185"/>
                  </a:xfrm>
                </p:grpSpPr>
                <p:sp>
                  <p:nvSpPr>
                    <p:cNvPr id="1049024" name="Freeform 108"/>
                    <p:cNvSpPr/>
                    <p:nvPr/>
                  </p:nvSpPr>
                  <p:spPr bwMode="hidden">
                    <a:xfrm rot="5755658">
                      <a:off x="1903" y="2759"/>
                      <a:ext cx="1437" cy="188"/>
                    </a:xfrm>
                    <a:custGeom>
                      <a:avLst/>
                      <a:ahLst/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</a:path>
                      </a:pathLst>
                    </a:custGeom>
                    <a:gradFill rotWithShape="0">
                      <a:gsLst>
                        <a:gs pos="0">
                          <a:schemeClr val="accent2">
                            <a:alpha val="100000"/>
                          </a:schemeClr>
                        </a:gs>
                        <a:gs pos="100000">
                          <a:schemeClr val="folHlink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  <p:sp>
                  <p:nvSpPr>
                    <p:cNvPr id="1049025" name="Freeform 109"/>
                    <p:cNvSpPr/>
                    <p:nvPr/>
                  </p:nvSpPr>
                  <p:spPr bwMode="hidden">
                    <a:xfrm rot="5755658">
                      <a:off x="2049" y="3787"/>
                      <a:ext cx="771" cy="295"/>
                    </a:xfrm>
                    <a:custGeom>
                      <a:avLst/>
                      <a:ahLst/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</a:path>
                      </a:pathLst>
                    </a:custGeom>
                    <a:gradFill rotWithShape="0">
                      <a:gsLst>
                        <a:gs pos="0">
                          <a:schemeClr val="folHlink">
                            <a:alpha val="100000"/>
                          </a:schemeClr>
                        </a:gs>
                        <a:gs pos="100000">
                          <a:schemeClr val="lt1">
                            <a:alpha val="100000"/>
                          </a:schemeClr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</p:sp>
              </p:grpSp>
            </p:grpSp>
          </p:grpSp>
          <p:grpSp>
            <p:nvGrpSpPr>
              <p:cNvPr id="147" name=""/>
              <p:cNvGrpSpPr/>
              <p:nvPr/>
            </p:nvGrpSpPr>
            <p:grpSpPr>
              <a:xfrm rot="0">
                <a:off x="73" y="313"/>
                <a:ext cx="5460" cy="3667"/>
                <a:chOff x="73" y="313"/>
                <a:chExt cx="5460" cy="3667"/>
              </a:xfrm>
            </p:grpSpPr>
            <p:grpSp>
              <p:nvGrpSpPr>
                <p:cNvPr id="148" name=""/>
                <p:cNvGrpSpPr/>
                <p:nvPr/>
              </p:nvGrpSpPr>
              <p:grpSpPr>
                <a:xfrm rot="0">
                  <a:off x="73" y="313"/>
                  <a:ext cx="5460" cy="3667"/>
                  <a:chOff x="73" y="313"/>
                  <a:chExt cx="5460" cy="3667"/>
                </a:xfrm>
              </p:grpSpPr>
              <p:sp>
                <p:nvSpPr>
                  <p:cNvPr id="1049026" name="Arc 112"/>
                  <p:cNvSpPr/>
                  <p:nvPr/>
                </p:nvSpPr>
                <p:spPr bwMode="hidden">
                  <a:xfrm rot="0" flipV="1">
                    <a:off x="2965" y="456"/>
                    <a:ext cx="2568" cy="2047"/>
                  </a:xfrm>
                  <a:custGeom>
                    <a:avLst/>
                    <a:ahLst/>
                    <a:rect l="0" t="0" r="r" b="b"/>
                    <a:pathLst>
                      <a:path w="36729" h="21600" fill="none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27" name="Arc 113"/>
                  <p:cNvSpPr/>
                  <p:nvPr/>
                </p:nvSpPr>
                <p:spPr bwMode="hidden">
                  <a:xfrm rot="0" flipH="1">
                    <a:off x="387" y="1601"/>
                    <a:ext cx="2017" cy="2379"/>
                  </a:xfrm>
                  <a:custGeom>
                    <a:avLst/>
                    <a:ahLst/>
                    <a:rect l="0" t="0" r="r" b="b"/>
                    <a:pathLst>
                      <a:path w="30473" h="22305" fill="none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28" name="Arc 114"/>
                  <p:cNvSpPr/>
                  <p:nvPr/>
                </p:nvSpPr>
                <p:spPr bwMode="hidden">
                  <a:xfrm rot="0">
                    <a:off x="3028" y="1181"/>
                    <a:ext cx="1426" cy="2380"/>
                  </a:xfrm>
                  <a:custGeom>
                    <a:avLst/>
                    <a:ahLst/>
                    <a:rect l="0" t="0" r="r" b="b"/>
                    <a:pathLst>
                      <a:path w="34812" h="22305" fill="none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29" name="Arc 115"/>
                  <p:cNvSpPr/>
                  <p:nvPr/>
                </p:nvSpPr>
                <p:spPr bwMode="hidden">
                  <a:xfrm rot="0" flipH="1">
                    <a:off x="73" y="812"/>
                    <a:ext cx="2541" cy="2380"/>
                  </a:xfrm>
                  <a:custGeom>
                    <a:avLst/>
                    <a:ahLst/>
                    <a:rect l="0" t="0" r="r" b="b"/>
                    <a:pathLst>
                      <a:path w="36830" h="22305" fill="none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30" name="Arc 116"/>
                  <p:cNvSpPr/>
                  <p:nvPr/>
                </p:nvSpPr>
                <p:spPr bwMode="hidden">
                  <a:xfrm rot="0" flipH="1">
                    <a:off x="789" y="313"/>
                    <a:ext cx="1851" cy="2304"/>
                  </a:xfrm>
                  <a:custGeom>
                    <a:avLst/>
                    <a:ahLst/>
                    <a:rect l="0" t="0" r="r" b="b"/>
                    <a:pathLst>
                      <a:path w="31881" h="21600" fill="none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31" name="Arc 117"/>
                  <p:cNvSpPr/>
                  <p:nvPr/>
                </p:nvSpPr>
                <p:spPr bwMode="hidden">
                  <a:xfrm rot="0">
                    <a:off x="2763" y="1281"/>
                    <a:ext cx="763" cy="2304"/>
                  </a:xfrm>
                  <a:custGeom>
                    <a:avLst/>
                    <a:ahLst/>
                    <a:rect l="0" t="0" r="r" b="b"/>
                    <a:pathLst>
                      <a:path w="31146" h="21600" fill="none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32" name="Freeform 118"/>
                  <p:cNvSpPr/>
                  <p:nvPr/>
                </p:nvSpPr>
                <p:spPr bwMode="hidden">
                  <a:xfrm rot="0" flipH="1">
                    <a:off x="1799" y="438"/>
                    <a:ext cx="418" cy="1524"/>
                  </a:xfrm>
                  <a:custGeom>
                    <a:avLst/>
                    <a:ahLst/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049033" name="Freeform 119"/>
                <p:cNvSpPr/>
                <p:nvPr/>
              </p:nvSpPr>
              <p:spPr bwMode="hidden">
                <a:xfrm rot="20253370">
                  <a:off x="3279" y="1529"/>
                  <a:ext cx="443" cy="837"/>
                </a:xfrm>
                <a:custGeom>
                  <a:avLst/>
                  <a:ahLst/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</p:grpSp>
        <p:grpSp>
          <p:nvGrpSpPr>
            <p:cNvPr id="149" name=""/>
            <p:cNvGrpSpPr/>
            <p:nvPr/>
          </p:nvGrpSpPr>
          <p:grpSpPr>
            <a:xfrm rot="0">
              <a:off x="1476" y="452"/>
              <a:ext cx="4040" cy="2966"/>
              <a:chOff x="210" y="337"/>
              <a:chExt cx="5198" cy="3818"/>
            </a:xfrm>
          </p:grpSpPr>
          <p:sp>
            <p:nvSpPr>
              <p:cNvPr id="1049034" name="Freeform 121"/>
              <p:cNvSpPr/>
              <p:nvPr/>
            </p:nvSpPr>
            <p:spPr bwMode="hidden">
              <a:xfrm rot="0" flipH="1">
                <a:off x="1934" y="2382"/>
                <a:ext cx="485" cy="1479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35" name="Arc 122"/>
              <p:cNvSpPr/>
              <p:nvPr/>
            </p:nvSpPr>
            <p:spPr bwMode="hidden">
              <a:xfrm rot="0" flipH="1">
                <a:off x="1054" y="1851"/>
                <a:ext cx="2122" cy="2304"/>
              </a:xfrm>
              <a:custGeom>
                <a:avLst/>
                <a:ahLst/>
                <a:rect l="0" t="0" r="r" b="b"/>
                <a:pathLst>
                  <a:path w="21600" h="21602" fill="none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36" name="Arc 123"/>
              <p:cNvSpPr/>
              <p:nvPr/>
            </p:nvSpPr>
            <p:spPr bwMode="hidden">
              <a:xfrm rot="0" flipH="1">
                <a:off x="1266" y="1480"/>
                <a:ext cx="1244" cy="2379"/>
              </a:xfrm>
              <a:custGeom>
                <a:avLst/>
                <a:ahLst/>
                <a:rect l="0" t="0" r="r" b="b"/>
                <a:pathLst>
                  <a:path w="28940" h="22305" fill="none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37" name="Arc 124"/>
              <p:cNvSpPr/>
              <p:nvPr/>
            </p:nvSpPr>
            <p:spPr bwMode="hidden">
              <a:xfrm rot="0" flipH="1">
                <a:off x="210" y="1169"/>
                <a:ext cx="2376" cy="2379"/>
              </a:xfrm>
              <a:custGeom>
                <a:avLst/>
                <a:ahLst/>
                <a:rect l="0" t="0" r="r" b="b"/>
                <a:pathLst>
                  <a:path w="34455" h="22305" fill="none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38" name="Arc 125"/>
              <p:cNvSpPr/>
              <p:nvPr/>
            </p:nvSpPr>
            <p:spPr bwMode="hidden">
              <a:xfrm rot="0">
                <a:off x="2840" y="1503"/>
                <a:ext cx="381" cy="2379"/>
              </a:xfrm>
              <a:custGeom>
                <a:avLst/>
                <a:ahLst/>
                <a:rect l="0" t="0" r="r" b="b"/>
                <a:pathLst>
                  <a:path w="34812" h="22305" fill="none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39" name="Arc 126"/>
              <p:cNvSpPr/>
              <p:nvPr/>
            </p:nvSpPr>
            <p:spPr bwMode="hidden">
              <a:xfrm rot="0">
                <a:off x="2940" y="1492"/>
                <a:ext cx="1004" cy="2379"/>
              </a:xfrm>
              <a:custGeom>
                <a:avLst/>
                <a:ahLst/>
                <a:rect l="0" t="0" r="r" b="b"/>
                <a:pathLst>
                  <a:path w="34812" h="22305" fill="none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0" name="Freeform 127"/>
              <p:cNvSpPr/>
              <p:nvPr/>
            </p:nvSpPr>
            <p:spPr bwMode="hidden">
              <a:xfrm rot="0">
                <a:off x="3300" y="2635"/>
                <a:ext cx="485" cy="1479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1" name="Freeform 128"/>
              <p:cNvSpPr/>
              <p:nvPr/>
            </p:nvSpPr>
            <p:spPr bwMode="hidden">
              <a:xfrm rot="19660756" flipV="1">
                <a:off x="2547" y="2149"/>
                <a:ext cx="441" cy="838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2" name="Freeform 129"/>
              <p:cNvSpPr/>
              <p:nvPr/>
            </p:nvSpPr>
            <p:spPr bwMode="hidden">
              <a:xfrm rot="0" flipH="1">
                <a:off x="489" y="2503"/>
                <a:ext cx="1085" cy="1524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3" name="Freeform 130"/>
              <p:cNvSpPr/>
              <p:nvPr/>
            </p:nvSpPr>
            <p:spPr bwMode="hidden">
              <a:xfrm rot="0" flipH="1">
                <a:off x="1000" y="893"/>
                <a:ext cx="696" cy="1524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4" name="Freeform 131"/>
              <p:cNvSpPr/>
              <p:nvPr/>
            </p:nvSpPr>
            <p:spPr bwMode="hidden">
              <a:xfrm rot="0">
                <a:off x="4401" y="2279"/>
                <a:ext cx="1007" cy="1600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5" name="Freeform 132"/>
              <p:cNvSpPr/>
              <p:nvPr/>
            </p:nvSpPr>
            <p:spPr bwMode="hidden">
              <a:xfrm rot="0">
                <a:off x="3878" y="1470"/>
                <a:ext cx="1518" cy="1067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6" name="Freeform 133"/>
              <p:cNvSpPr/>
              <p:nvPr/>
            </p:nvSpPr>
            <p:spPr bwMode="hidden">
              <a:xfrm rot="0">
                <a:off x="3934" y="337"/>
                <a:ext cx="664" cy="1434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047" name="Freeform 134"/>
              <p:cNvSpPr/>
              <p:nvPr/>
            </p:nvSpPr>
            <p:spPr bwMode="hidden">
              <a:xfrm rot="1346630" flipH="1">
                <a:off x="1702" y="1506"/>
                <a:ext cx="440" cy="837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sp>
        <p:nvSpPr>
          <p:cNvPr id="1049050" name="Rectangle 137"/>
          <p:cNvSpPr/>
          <p:nvPr>
            <p:ph type="dt" sz="quarter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9051" name="Rectangle 138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9052" name="Rectangle 139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905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FontTx/>
              <a:buNone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05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8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rgbClr val="32324A">
                <a:alpha val="100000"/>
              </a:srgbClr>
            </a:gs>
          </a:gsLst>
          <a:lin ang="2700000" scaled="1"/>
        </a:gradFill>
      </p:bgPr>
    </p:bg>
    <p:spTree>
      <p:nvGrpSpPr>
        <p:cNvPr id="1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53" name=""/>
          <p:cNvGrpSpPr/>
          <p:nvPr/>
        </p:nvGrpSpPr>
        <p:grpSpPr>
          <a:xfrm rot="0"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1049055" name="Rectangle 3"/>
            <p:cNvSpPr/>
            <p:nvPr/>
          </p:nvSpPr>
          <p:spPr bwMode="hidden">
            <a:xfrm rot="20798144" flipV="1">
              <a:off x="-14" y="1033"/>
              <a:ext cx="1744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56" name="Rectangle 4"/>
            <p:cNvSpPr/>
            <p:nvPr/>
          </p:nvSpPr>
          <p:spPr bwMode="hidden">
            <a:xfrm rot="20774366" flipV="1">
              <a:off x="-24" y="1127"/>
              <a:ext cx="2033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57" name="Rectangle 5"/>
            <p:cNvSpPr/>
            <p:nvPr/>
          </p:nvSpPr>
          <p:spPr bwMode="hidden">
            <a:xfrm rot="20757422" flipV="1">
              <a:off x="-27" y="1198"/>
              <a:ext cx="2246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58" name="Rectangle 6"/>
            <p:cNvSpPr/>
            <p:nvPr/>
          </p:nvSpPr>
          <p:spPr bwMode="hidden">
            <a:xfrm rot="20684208" flipV="1">
              <a:off x="-43" y="1283"/>
              <a:ext cx="2476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59" name="Rectangle 7"/>
            <p:cNvSpPr/>
            <p:nvPr/>
          </p:nvSpPr>
          <p:spPr bwMode="hidden">
            <a:xfrm rot="20631226" flipV="1">
              <a:off x="-51" y="1397"/>
              <a:ext cx="2770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0" name="Rectangle 8"/>
            <p:cNvSpPr/>
            <p:nvPr/>
          </p:nvSpPr>
          <p:spPr bwMode="hidden">
            <a:xfrm rot="20554236" flipV="1">
              <a:off x="-65" y="1523"/>
              <a:ext cx="3058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1" name="Rectangle 9"/>
            <p:cNvSpPr/>
            <p:nvPr/>
          </p:nvSpPr>
          <p:spPr bwMode="hidden">
            <a:xfrm rot="20466594" flipV="1">
              <a:off x="-93" y="1694"/>
              <a:ext cx="3403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2" name="Rectangle 10"/>
            <p:cNvSpPr/>
            <p:nvPr/>
          </p:nvSpPr>
          <p:spPr bwMode="hidden">
            <a:xfrm rot="20343218" flipV="1">
              <a:off x="-99" y="1863"/>
              <a:ext cx="374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3" name="Rectangle 11"/>
            <p:cNvSpPr/>
            <p:nvPr/>
          </p:nvSpPr>
          <p:spPr bwMode="hidden">
            <a:xfrm rot="20211066" flipV="1">
              <a:off x="-165" y="2053"/>
              <a:ext cx="420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4" name="Rectangle 12"/>
            <p:cNvSpPr/>
            <p:nvPr/>
          </p:nvSpPr>
          <p:spPr bwMode="hidden">
            <a:xfrm rot="20102914" flipV="1">
              <a:off x="-214" y="2289"/>
              <a:ext cx="4612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5" name="Rectangle 13"/>
            <p:cNvSpPr/>
            <p:nvPr/>
          </p:nvSpPr>
          <p:spPr bwMode="hidden">
            <a:xfrm rot="19923406" flipV="1">
              <a:off x="-313" y="2617"/>
              <a:ext cx="5200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6" name="Rectangle 14"/>
            <p:cNvSpPr/>
            <p:nvPr/>
          </p:nvSpPr>
          <p:spPr bwMode="hidden">
            <a:xfrm rot="19686284" flipV="1">
              <a:off x="9" y="2881"/>
              <a:ext cx="5401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F2F47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7" name="Rectangle 15"/>
            <p:cNvSpPr/>
            <p:nvPr/>
          </p:nvSpPr>
          <p:spPr bwMode="hidden">
            <a:xfrm rot="19383534" flipV="1">
              <a:off x="1319" y="2928"/>
              <a:ext cx="4612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1F1F2E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8" name="Rectangle 16"/>
            <p:cNvSpPr/>
            <p:nvPr/>
          </p:nvSpPr>
          <p:spPr bwMode="hidden">
            <a:xfrm rot="18994182" flipV="1">
              <a:off x="2681" y="3071"/>
              <a:ext cx="357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030305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69" name="Rectangle 17"/>
            <p:cNvSpPr/>
            <p:nvPr/>
          </p:nvSpPr>
          <p:spPr bwMode="hidden">
            <a:xfrm rot="18603244" flipV="1">
              <a:off x="4055" y="3502"/>
              <a:ext cx="207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00000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eaVert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0" name="Rectangle 18"/>
            <p:cNvSpPr/>
            <p:nvPr/>
          </p:nvSpPr>
          <p:spPr bwMode="hidden">
            <a:xfrm rot="18391574" flipH="1" flipV="1">
              <a:off x="5371" y="4166"/>
              <a:ext cx="501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00000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eaVert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1" name="Rectangle 19"/>
            <p:cNvSpPr/>
            <p:nvPr/>
          </p:nvSpPr>
          <p:spPr bwMode="hidden">
            <a:xfrm rot="1058638">
              <a:off x="-146" y="2360"/>
              <a:ext cx="604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2" name="Rectangle 20"/>
            <p:cNvSpPr/>
            <p:nvPr/>
          </p:nvSpPr>
          <p:spPr bwMode="hidden">
            <a:xfrm rot="1563794">
              <a:off x="-198" y="3396"/>
              <a:ext cx="4142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1416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3" name="Rectangle 21"/>
            <p:cNvSpPr/>
            <p:nvPr/>
          </p:nvSpPr>
          <p:spPr bwMode="hidden">
            <a:xfrm rot="1732980">
              <a:off x="-165" y="3624"/>
              <a:ext cx="280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1416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4" name="Rectangle 22"/>
            <p:cNvSpPr/>
            <p:nvPr/>
          </p:nvSpPr>
          <p:spPr bwMode="hidden">
            <a:xfrm rot="1969083">
              <a:off x="-110" y="3922"/>
              <a:ext cx="1400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5" name="Rectangle 23"/>
            <p:cNvSpPr/>
            <p:nvPr/>
          </p:nvSpPr>
          <p:spPr bwMode="hidden">
            <a:xfrm rot="1386174">
              <a:off x="-216" y="3221"/>
              <a:ext cx="5477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2324A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6" name="Rectangle 24"/>
            <p:cNvSpPr/>
            <p:nvPr/>
          </p:nvSpPr>
          <p:spPr bwMode="hidden">
            <a:xfrm rot="983968">
              <a:off x="-115" y="2129"/>
              <a:ext cx="601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B3B58">
                    <a:alpha val="100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7" name="Rectangle 25"/>
            <p:cNvSpPr/>
            <p:nvPr/>
          </p:nvSpPr>
          <p:spPr bwMode="hidden">
            <a:xfrm rot="930109" flipV="1">
              <a:off x="80" y="1946"/>
              <a:ext cx="575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8" name="Rectangle 26"/>
            <p:cNvSpPr/>
            <p:nvPr/>
          </p:nvSpPr>
          <p:spPr bwMode="hidden">
            <a:xfrm rot="868013">
              <a:off x="374" y="1802"/>
              <a:ext cx="5475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79" name="Rectangle 27"/>
            <p:cNvSpPr/>
            <p:nvPr/>
          </p:nvSpPr>
          <p:spPr bwMode="hidden">
            <a:xfrm rot="775598">
              <a:off x="848" y="1582"/>
              <a:ext cx="497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0" name="Rectangle 28"/>
            <p:cNvSpPr/>
            <p:nvPr/>
          </p:nvSpPr>
          <p:spPr bwMode="hidden">
            <a:xfrm rot="735388">
              <a:off x="1053" y="1476"/>
              <a:ext cx="475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1" name="Rectangle 29"/>
            <p:cNvSpPr/>
            <p:nvPr/>
          </p:nvSpPr>
          <p:spPr bwMode="hidden">
            <a:xfrm rot="692664">
              <a:off x="1244" y="1377"/>
              <a:ext cx="4557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2" name="Rectangle 30"/>
            <p:cNvSpPr/>
            <p:nvPr/>
          </p:nvSpPr>
          <p:spPr bwMode="hidden">
            <a:xfrm rot="655689" flipV="1">
              <a:off x="1487" y="1305"/>
              <a:ext cx="431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3" name="Rectangle 31"/>
            <p:cNvSpPr/>
            <p:nvPr/>
          </p:nvSpPr>
          <p:spPr bwMode="hidden">
            <a:xfrm rot="636921" flipV="1">
              <a:off x="1650" y="1218"/>
              <a:ext cx="415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4" name="Rectangle 32"/>
            <p:cNvSpPr/>
            <p:nvPr/>
          </p:nvSpPr>
          <p:spPr bwMode="hidden">
            <a:xfrm rot="803986" flipV="1">
              <a:off x="611" y="1684"/>
              <a:ext cx="520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5" name="Rectangle 33"/>
            <p:cNvSpPr/>
            <p:nvPr/>
          </p:nvSpPr>
          <p:spPr bwMode="hidden">
            <a:xfrm rot="1273216" flipV="1">
              <a:off x="-204" y="2976"/>
              <a:ext cx="6150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6" name="Rectangle 34"/>
            <p:cNvSpPr/>
            <p:nvPr/>
          </p:nvSpPr>
          <p:spPr bwMode="hidden">
            <a:xfrm rot="1169730" flipV="1">
              <a:off x="-174" y="2663"/>
              <a:ext cx="610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/>
            </a:p>
          </p:txBody>
        </p:sp>
        <p:sp>
          <p:nvSpPr>
            <p:cNvPr id="1049087" name="Oval 35"/>
            <p:cNvSpPr/>
            <p:nvPr/>
          </p:nvSpPr>
          <p:spPr bwMode="hidden">
            <a:xfrm rot="0">
              <a:off x="740" y="3359"/>
              <a:ext cx="168" cy="9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88" name="Oval 36"/>
            <p:cNvSpPr/>
            <p:nvPr/>
          </p:nvSpPr>
          <p:spPr bwMode="hidden">
            <a:xfrm rot="0">
              <a:off x="236" y="3074"/>
              <a:ext cx="168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89" name="Oval 37"/>
            <p:cNvSpPr/>
            <p:nvPr/>
          </p:nvSpPr>
          <p:spPr bwMode="hidden">
            <a:xfrm rot="0">
              <a:off x="159" y="3652"/>
              <a:ext cx="196" cy="10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0" name="Oval 38"/>
            <p:cNvSpPr/>
            <p:nvPr/>
          </p:nvSpPr>
          <p:spPr bwMode="hidden">
            <a:xfrm rot="0">
              <a:off x="2077" y="2661"/>
              <a:ext cx="156" cy="8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1" name="Oval 39"/>
            <p:cNvSpPr/>
            <p:nvPr/>
          </p:nvSpPr>
          <p:spPr bwMode="hidden">
            <a:xfrm rot="0">
              <a:off x="1223" y="3076"/>
              <a:ext cx="168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2" name="Oval 40"/>
            <p:cNvSpPr/>
            <p:nvPr/>
          </p:nvSpPr>
          <p:spPr bwMode="hidden">
            <a:xfrm rot="0">
              <a:off x="1686" y="2857"/>
              <a:ext cx="156" cy="9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3" name="Oval 41"/>
            <p:cNvSpPr/>
            <p:nvPr/>
          </p:nvSpPr>
          <p:spPr bwMode="hidden">
            <a:xfrm rot="0">
              <a:off x="750" y="2839"/>
              <a:ext cx="151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4" name="Oval 42"/>
            <p:cNvSpPr/>
            <p:nvPr/>
          </p:nvSpPr>
          <p:spPr bwMode="hidden">
            <a:xfrm rot="0">
              <a:off x="367" y="2656"/>
              <a:ext cx="150" cy="8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5" name="Oval 43"/>
            <p:cNvSpPr/>
            <p:nvPr/>
          </p:nvSpPr>
          <p:spPr bwMode="hidden">
            <a:xfrm rot="0">
              <a:off x="1172" y="2642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6" name="Oval 44"/>
            <p:cNvSpPr/>
            <p:nvPr/>
          </p:nvSpPr>
          <p:spPr bwMode="hidden">
            <a:xfrm rot="0">
              <a:off x="2401" y="2485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7" name="Oval 45"/>
            <p:cNvSpPr/>
            <p:nvPr/>
          </p:nvSpPr>
          <p:spPr bwMode="hidden">
            <a:xfrm rot="0">
              <a:off x="1910" y="2314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8" name="Oval 46"/>
            <p:cNvSpPr/>
            <p:nvPr/>
          </p:nvSpPr>
          <p:spPr bwMode="hidden">
            <a:xfrm rot="0">
              <a:off x="2254" y="2154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099" name="Oval 47"/>
            <p:cNvSpPr/>
            <p:nvPr/>
          </p:nvSpPr>
          <p:spPr bwMode="hidden">
            <a:xfrm rot="0">
              <a:off x="2742" y="2305"/>
              <a:ext cx="140" cy="7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0" name="Oval 48"/>
            <p:cNvSpPr/>
            <p:nvPr/>
          </p:nvSpPr>
          <p:spPr bwMode="hidden">
            <a:xfrm rot="0">
              <a:off x="2812" y="1898"/>
              <a:ext cx="12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1" name="Oval 49"/>
            <p:cNvSpPr/>
            <p:nvPr/>
          </p:nvSpPr>
          <p:spPr bwMode="hidden">
            <a:xfrm rot="0">
              <a:off x="3721" y="1792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2" name="Oval 50"/>
            <p:cNvSpPr/>
            <p:nvPr/>
          </p:nvSpPr>
          <p:spPr bwMode="hidden">
            <a:xfrm rot="0">
              <a:off x="3528" y="1896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3" name="Oval 51"/>
            <p:cNvSpPr/>
            <p:nvPr/>
          </p:nvSpPr>
          <p:spPr bwMode="hidden">
            <a:xfrm rot="0">
              <a:off x="3064" y="1778"/>
              <a:ext cx="128" cy="6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4" name="Oval 52"/>
            <p:cNvSpPr/>
            <p:nvPr/>
          </p:nvSpPr>
          <p:spPr bwMode="hidden">
            <a:xfrm rot="0">
              <a:off x="3277" y="2024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5" name="Oval 53"/>
            <p:cNvSpPr/>
            <p:nvPr/>
          </p:nvSpPr>
          <p:spPr bwMode="hidden">
            <a:xfrm rot="0">
              <a:off x="3027" y="2160"/>
              <a:ext cx="133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6" name="Oval 54"/>
            <p:cNvSpPr/>
            <p:nvPr/>
          </p:nvSpPr>
          <p:spPr bwMode="hidden">
            <a:xfrm rot="0">
              <a:off x="1569" y="2453"/>
              <a:ext cx="150" cy="9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7" name="Oval 55"/>
            <p:cNvSpPr/>
            <p:nvPr/>
          </p:nvSpPr>
          <p:spPr bwMode="hidden">
            <a:xfrm rot="0">
              <a:off x="1863" y="2028"/>
              <a:ext cx="13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8" name="Oval 56"/>
            <p:cNvSpPr/>
            <p:nvPr/>
          </p:nvSpPr>
          <p:spPr bwMode="hidden">
            <a:xfrm rot="0">
              <a:off x="1513" y="2175"/>
              <a:ext cx="13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09" name="Oval 57"/>
            <p:cNvSpPr/>
            <p:nvPr/>
          </p:nvSpPr>
          <p:spPr bwMode="hidden">
            <a:xfrm rot="0">
              <a:off x="1191" y="2311"/>
              <a:ext cx="134" cy="7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0" name="Oval 58"/>
            <p:cNvSpPr/>
            <p:nvPr/>
          </p:nvSpPr>
          <p:spPr bwMode="hidden">
            <a:xfrm rot="0">
              <a:off x="1154" y="2047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1" name="Oval 59"/>
            <p:cNvSpPr/>
            <p:nvPr/>
          </p:nvSpPr>
          <p:spPr bwMode="hidden">
            <a:xfrm rot="0">
              <a:off x="1142" y="1803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2" name="Oval 60"/>
            <p:cNvSpPr/>
            <p:nvPr/>
          </p:nvSpPr>
          <p:spPr bwMode="hidden">
            <a:xfrm rot="0">
              <a:off x="1500" y="1912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3" name="Oval 61"/>
            <p:cNvSpPr/>
            <p:nvPr/>
          </p:nvSpPr>
          <p:spPr bwMode="hidden">
            <a:xfrm rot="0">
              <a:off x="1804" y="1801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4" name="Oval 62"/>
            <p:cNvSpPr/>
            <p:nvPr/>
          </p:nvSpPr>
          <p:spPr bwMode="hidden">
            <a:xfrm rot="0">
              <a:off x="2159" y="1905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5" name="Oval 63"/>
            <p:cNvSpPr/>
            <p:nvPr/>
          </p:nvSpPr>
          <p:spPr bwMode="hidden">
            <a:xfrm rot="0">
              <a:off x="2432" y="1787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6" name="Oval 64"/>
            <p:cNvSpPr/>
            <p:nvPr/>
          </p:nvSpPr>
          <p:spPr bwMode="hidden">
            <a:xfrm rot="0">
              <a:off x="470" y="2032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7" name="Oval 65"/>
            <p:cNvSpPr/>
            <p:nvPr/>
          </p:nvSpPr>
          <p:spPr bwMode="hidden">
            <a:xfrm rot="0">
              <a:off x="68" y="2166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8" name="Oval 66"/>
            <p:cNvSpPr/>
            <p:nvPr/>
          </p:nvSpPr>
          <p:spPr bwMode="hidden">
            <a:xfrm rot="0">
              <a:off x="798" y="1916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19" name="Oval 67"/>
            <p:cNvSpPr/>
            <p:nvPr/>
          </p:nvSpPr>
          <p:spPr bwMode="hidden">
            <a:xfrm rot="0">
              <a:off x="455" y="1797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0" name="Oval 68"/>
            <p:cNvSpPr/>
            <p:nvPr/>
          </p:nvSpPr>
          <p:spPr bwMode="hidden">
            <a:xfrm rot="0">
              <a:off x="113" y="1901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1" name="Oval 69"/>
            <p:cNvSpPr/>
            <p:nvPr/>
          </p:nvSpPr>
          <p:spPr bwMode="hidden">
            <a:xfrm rot="0">
              <a:off x="432" y="2323"/>
              <a:ext cx="13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2" name="Oval 70"/>
            <p:cNvSpPr/>
            <p:nvPr/>
          </p:nvSpPr>
          <p:spPr bwMode="hidden">
            <a:xfrm rot="0">
              <a:off x="814" y="2178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3" name="Oval 71"/>
            <p:cNvSpPr/>
            <p:nvPr/>
          </p:nvSpPr>
          <p:spPr bwMode="hidden">
            <a:xfrm rot="0">
              <a:off x="789" y="2472"/>
              <a:ext cx="156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4" name="Oval 72"/>
            <p:cNvSpPr/>
            <p:nvPr/>
          </p:nvSpPr>
          <p:spPr bwMode="hidden">
            <a:xfrm rot="0">
              <a:off x="2544" y="2015"/>
              <a:ext cx="140" cy="7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5" name="Oval 73"/>
            <p:cNvSpPr/>
            <p:nvPr/>
          </p:nvSpPr>
          <p:spPr bwMode="hidden">
            <a:xfrm rot="0">
              <a:off x="1457" y="1700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6" name="Oval 74"/>
            <p:cNvSpPr/>
            <p:nvPr/>
          </p:nvSpPr>
          <p:spPr bwMode="hidden">
            <a:xfrm rot="0">
              <a:off x="1747" y="1599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7" name="Oval 75"/>
            <p:cNvSpPr/>
            <p:nvPr/>
          </p:nvSpPr>
          <p:spPr bwMode="hidden">
            <a:xfrm rot="0">
              <a:off x="1385" y="1506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8" name="Oval 76"/>
            <p:cNvSpPr/>
            <p:nvPr/>
          </p:nvSpPr>
          <p:spPr bwMode="hidden">
            <a:xfrm rot="0">
              <a:off x="1093" y="1595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29" name="Oval 77"/>
            <p:cNvSpPr/>
            <p:nvPr/>
          </p:nvSpPr>
          <p:spPr bwMode="hidden">
            <a:xfrm rot="0">
              <a:off x="792" y="1690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0" name="Oval 78"/>
            <p:cNvSpPr/>
            <p:nvPr/>
          </p:nvSpPr>
          <p:spPr bwMode="hidden">
            <a:xfrm rot="0">
              <a:off x="2011" y="1512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1" name="Oval 79"/>
            <p:cNvSpPr/>
            <p:nvPr/>
          </p:nvSpPr>
          <p:spPr bwMode="hidden">
            <a:xfrm rot="0">
              <a:off x="2087" y="1696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2" name="Oval 80"/>
            <p:cNvSpPr/>
            <p:nvPr/>
          </p:nvSpPr>
          <p:spPr bwMode="hidden">
            <a:xfrm rot="0">
              <a:off x="2345" y="1601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3" name="Oval 81"/>
            <p:cNvSpPr/>
            <p:nvPr/>
          </p:nvSpPr>
          <p:spPr bwMode="hidden">
            <a:xfrm rot="0">
              <a:off x="2684" y="1686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4" name="Oval 82"/>
            <p:cNvSpPr/>
            <p:nvPr/>
          </p:nvSpPr>
          <p:spPr bwMode="hidden">
            <a:xfrm rot="0">
              <a:off x="806" y="1512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5" name="Oval 83"/>
            <p:cNvSpPr/>
            <p:nvPr/>
          </p:nvSpPr>
          <p:spPr bwMode="hidden">
            <a:xfrm rot="0">
              <a:off x="495" y="1597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6" name="Oval 84"/>
            <p:cNvSpPr/>
            <p:nvPr/>
          </p:nvSpPr>
          <p:spPr bwMode="hidden">
            <a:xfrm rot="0">
              <a:off x="228" y="1508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7" name="Oval 85"/>
            <p:cNvSpPr/>
            <p:nvPr/>
          </p:nvSpPr>
          <p:spPr bwMode="hidden">
            <a:xfrm rot="0">
              <a:off x="157" y="1698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8" name="Oval 86"/>
            <p:cNvSpPr/>
            <p:nvPr/>
          </p:nvSpPr>
          <p:spPr bwMode="hidden">
            <a:xfrm rot="0">
              <a:off x="2887" y="1595"/>
              <a:ext cx="124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39" name="Oval 87"/>
            <p:cNvSpPr/>
            <p:nvPr/>
          </p:nvSpPr>
          <p:spPr bwMode="hidden">
            <a:xfrm rot="0">
              <a:off x="3079" y="1511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0" name="Oval 88"/>
            <p:cNvSpPr/>
            <p:nvPr/>
          </p:nvSpPr>
          <p:spPr bwMode="hidden">
            <a:xfrm rot="0">
              <a:off x="3270" y="1688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1" name="Oval 89"/>
            <p:cNvSpPr/>
            <p:nvPr/>
          </p:nvSpPr>
          <p:spPr bwMode="hidden">
            <a:xfrm rot="0">
              <a:off x="3453" y="1599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2" name="Oval 90"/>
            <p:cNvSpPr/>
            <p:nvPr/>
          </p:nvSpPr>
          <p:spPr bwMode="hidden">
            <a:xfrm rot="0">
              <a:off x="3651" y="1506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3" name="Oval 91"/>
            <p:cNvSpPr/>
            <p:nvPr/>
          </p:nvSpPr>
          <p:spPr bwMode="hidden">
            <a:xfrm rot="0">
              <a:off x="4251" y="1513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4" name="Oval 92"/>
            <p:cNvSpPr/>
            <p:nvPr/>
          </p:nvSpPr>
          <p:spPr bwMode="hidden">
            <a:xfrm rot="0">
              <a:off x="3901" y="1701"/>
              <a:ext cx="128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5" name="Oval 93"/>
            <p:cNvSpPr/>
            <p:nvPr/>
          </p:nvSpPr>
          <p:spPr bwMode="hidden">
            <a:xfrm rot="0">
              <a:off x="4086" y="1608"/>
              <a:ext cx="128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6" name="Oval 94"/>
            <p:cNvSpPr/>
            <p:nvPr/>
          </p:nvSpPr>
          <p:spPr bwMode="hidden">
            <a:xfrm rot="0">
              <a:off x="1282" y="3653"/>
              <a:ext cx="196" cy="11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7" name="Oval 95"/>
            <p:cNvSpPr/>
            <p:nvPr/>
          </p:nvSpPr>
          <p:spPr bwMode="hidden">
            <a:xfrm rot="0">
              <a:off x="707" y="4014"/>
              <a:ext cx="191" cy="11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8" name="Oval 96"/>
            <p:cNvSpPr/>
            <p:nvPr/>
          </p:nvSpPr>
          <p:spPr bwMode="hidden">
            <a:xfrm rot="0">
              <a:off x="2229" y="3090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49" name="Oval 97"/>
            <p:cNvSpPr/>
            <p:nvPr/>
          </p:nvSpPr>
          <p:spPr bwMode="hidden">
            <a:xfrm rot="0">
              <a:off x="2604" y="2867"/>
              <a:ext cx="156" cy="89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0" name="Oval 98"/>
            <p:cNvSpPr/>
            <p:nvPr/>
          </p:nvSpPr>
          <p:spPr bwMode="hidden">
            <a:xfrm rot="0">
              <a:off x="2907" y="2668"/>
              <a:ext cx="156" cy="84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1" name="Oval 99"/>
            <p:cNvSpPr/>
            <p:nvPr/>
          </p:nvSpPr>
          <p:spPr bwMode="hidden">
            <a:xfrm rot="0">
              <a:off x="3248" y="2454"/>
              <a:ext cx="150" cy="9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2" name="Oval 100"/>
            <p:cNvSpPr/>
            <p:nvPr/>
          </p:nvSpPr>
          <p:spPr bwMode="hidden">
            <a:xfrm rot="0">
              <a:off x="1801" y="3360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3" name="Oval 101"/>
            <p:cNvSpPr/>
            <p:nvPr/>
          </p:nvSpPr>
          <p:spPr bwMode="hidden">
            <a:xfrm rot="0">
              <a:off x="3512" y="2302"/>
              <a:ext cx="134" cy="73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4" name="Oval 102"/>
            <p:cNvSpPr/>
            <p:nvPr/>
          </p:nvSpPr>
          <p:spPr bwMode="hidden">
            <a:xfrm rot="0">
              <a:off x="3980" y="2014"/>
              <a:ext cx="134" cy="7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5" name="Oval 103"/>
            <p:cNvSpPr/>
            <p:nvPr/>
          </p:nvSpPr>
          <p:spPr bwMode="hidden">
            <a:xfrm rot="0">
              <a:off x="3753" y="2158"/>
              <a:ext cx="134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6" name="Oval 104"/>
            <p:cNvSpPr/>
            <p:nvPr/>
          </p:nvSpPr>
          <p:spPr bwMode="hidden">
            <a:xfrm rot="0">
              <a:off x="4176" y="1898"/>
              <a:ext cx="128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7" name="Oval 105"/>
            <p:cNvSpPr/>
            <p:nvPr/>
          </p:nvSpPr>
          <p:spPr bwMode="hidden">
            <a:xfrm rot="0">
              <a:off x="4338" y="1797"/>
              <a:ext cx="129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8" name="Oval 106"/>
            <p:cNvSpPr/>
            <p:nvPr/>
          </p:nvSpPr>
          <p:spPr bwMode="hidden">
            <a:xfrm rot="0">
              <a:off x="4505" y="1700"/>
              <a:ext cx="124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59" name="Oval 107"/>
            <p:cNvSpPr/>
            <p:nvPr/>
          </p:nvSpPr>
          <p:spPr bwMode="hidden">
            <a:xfrm rot="0">
              <a:off x="4661" y="1603"/>
              <a:ext cx="123" cy="5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0" name="Oval 108"/>
            <p:cNvSpPr/>
            <p:nvPr/>
          </p:nvSpPr>
          <p:spPr bwMode="hidden">
            <a:xfrm rot="0">
              <a:off x="4803" y="1512"/>
              <a:ext cx="128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1" name="Oval 109"/>
            <p:cNvSpPr/>
            <p:nvPr/>
          </p:nvSpPr>
          <p:spPr bwMode="hidden">
            <a:xfrm rot="0">
              <a:off x="4930" y="1431"/>
              <a:ext cx="111" cy="5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2" name="Oval 110"/>
            <p:cNvSpPr/>
            <p:nvPr/>
          </p:nvSpPr>
          <p:spPr bwMode="hidden">
            <a:xfrm rot="0">
              <a:off x="3835" y="1430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3" name="Oval 111"/>
            <p:cNvSpPr/>
            <p:nvPr/>
          </p:nvSpPr>
          <p:spPr bwMode="hidden">
            <a:xfrm rot="0">
              <a:off x="3286" y="1430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4" name="Oval 112"/>
            <p:cNvSpPr/>
            <p:nvPr/>
          </p:nvSpPr>
          <p:spPr bwMode="hidden">
            <a:xfrm rot="0">
              <a:off x="2972" y="1366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5" name="Oval 113"/>
            <p:cNvSpPr/>
            <p:nvPr/>
          </p:nvSpPr>
          <p:spPr bwMode="hidden">
            <a:xfrm rot="0">
              <a:off x="3152" y="1292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6" name="Oval 114"/>
            <p:cNvSpPr/>
            <p:nvPr/>
          </p:nvSpPr>
          <p:spPr bwMode="hidden">
            <a:xfrm rot="0">
              <a:off x="3020" y="1170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7" name="Oval 115"/>
            <p:cNvSpPr/>
            <p:nvPr/>
          </p:nvSpPr>
          <p:spPr bwMode="hidden">
            <a:xfrm rot="0">
              <a:off x="2443" y="1368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8" name="Oval 116"/>
            <p:cNvSpPr/>
            <p:nvPr/>
          </p:nvSpPr>
          <p:spPr bwMode="hidden">
            <a:xfrm rot="0">
              <a:off x="2301" y="1220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69" name="Oval 117"/>
            <p:cNvSpPr/>
            <p:nvPr/>
          </p:nvSpPr>
          <p:spPr bwMode="hidden">
            <a:xfrm rot="0">
              <a:off x="2095" y="1284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0" name="Oval 118"/>
            <p:cNvSpPr/>
            <p:nvPr/>
          </p:nvSpPr>
          <p:spPr bwMode="hidden">
            <a:xfrm rot="0">
              <a:off x="2228" y="1442"/>
              <a:ext cx="111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1" name="Oval 119"/>
            <p:cNvSpPr/>
            <p:nvPr/>
          </p:nvSpPr>
          <p:spPr bwMode="hidden">
            <a:xfrm rot="0">
              <a:off x="1109" y="1424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2" name="Oval 120"/>
            <p:cNvSpPr/>
            <p:nvPr/>
          </p:nvSpPr>
          <p:spPr bwMode="hidden">
            <a:xfrm rot="0">
              <a:off x="611" y="1284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3" name="Oval 121"/>
            <p:cNvSpPr/>
            <p:nvPr/>
          </p:nvSpPr>
          <p:spPr bwMode="hidden">
            <a:xfrm rot="0">
              <a:off x="305" y="1358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4" name="Oval 122"/>
            <p:cNvSpPr/>
            <p:nvPr/>
          </p:nvSpPr>
          <p:spPr bwMode="hidden">
            <a:xfrm rot="0">
              <a:off x="156" y="1154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5" name="Oval 123"/>
            <p:cNvSpPr/>
            <p:nvPr/>
          </p:nvSpPr>
          <p:spPr bwMode="hidden">
            <a:xfrm rot="0">
              <a:off x="4538" y="1365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6" name="Oval 124"/>
            <p:cNvSpPr/>
            <p:nvPr/>
          </p:nvSpPr>
          <p:spPr bwMode="hidden">
            <a:xfrm rot="0">
              <a:off x="4407" y="1440"/>
              <a:ext cx="105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7" name="Oval 125"/>
            <p:cNvSpPr/>
            <p:nvPr/>
          </p:nvSpPr>
          <p:spPr bwMode="hidden">
            <a:xfrm rot="0">
              <a:off x="3992" y="1356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8" name="Oval 126"/>
            <p:cNvSpPr/>
            <p:nvPr/>
          </p:nvSpPr>
          <p:spPr bwMode="hidden">
            <a:xfrm rot="0">
              <a:off x="3466" y="1356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79" name="Oval 127"/>
            <p:cNvSpPr/>
            <p:nvPr/>
          </p:nvSpPr>
          <p:spPr bwMode="hidden">
            <a:xfrm rot="0">
              <a:off x="2852" y="1228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0" name="Oval 128"/>
            <p:cNvSpPr/>
            <p:nvPr/>
          </p:nvSpPr>
          <p:spPr bwMode="hidden">
            <a:xfrm rot="0">
              <a:off x="2678" y="1109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1" name="Oval 129"/>
            <p:cNvSpPr/>
            <p:nvPr/>
          </p:nvSpPr>
          <p:spPr bwMode="hidden">
            <a:xfrm rot="0">
              <a:off x="2859" y="1045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2" name="Oval 130"/>
            <p:cNvSpPr/>
            <p:nvPr/>
          </p:nvSpPr>
          <p:spPr bwMode="hidden">
            <a:xfrm rot="0">
              <a:off x="1942" y="104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3" name="Oval 131"/>
            <p:cNvSpPr/>
            <p:nvPr/>
          </p:nvSpPr>
          <p:spPr bwMode="hidden">
            <a:xfrm rot="0">
              <a:off x="1088" y="1277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4" name="Oval 132"/>
            <p:cNvSpPr/>
            <p:nvPr/>
          </p:nvSpPr>
          <p:spPr bwMode="hidden">
            <a:xfrm rot="0">
              <a:off x="827" y="135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5" name="Oval 133"/>
            <p:cNvSpPr/>
            <p:nvPr/>
          </p:nvSpPr>
          <p:spPr bwMode="hidden">
            <a:xfrm rot="0">
              <a:off x="537" y="1428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6" name="Oval 134"/>
            <p:cNvSpPr/>
            <p:nvPr/>
          </p:nvSpPr>
          <p:spPr bwMode="hidden">
            <a:xfrm rot="0">
              <a:off x="635" y="106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7" name="Oval 135"/>
            <p:cNvSpPr/>
            <p:nvPr/>
          </p:nvSpPr>
          <p:spPr bwMode="hidden">
            <a:xfrm rot="0">
              <a:off x="1540" y="105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8" name="Oval 136"/>
            <p:cNvSpPr/>
            <p:nvPr/>
          </p:nvSpPr>
          <p:spPr bwMode="hidden">
            <a:xfrm rot="0">
              <a:off x="1120" y="1063"/>
              <a:ext cx="105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89" name="Oval 137"/>
            <p:cNvSpPr/>
            <p:nvPr/>
          </p:nvSpPr>
          <p:spPr bwMode="hidden">
            <a:xfrm rot="0">
              <a:off x="4131" y="1284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0" name="Oval 138"/>
            <p:cNvSpPr/>
            <p:nvPr/>
          </p:nvSpPr>
          <p:spPr bwMode="hidden">
            <a:xfrm rot="0">
              <a:off x="3477" y="1163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1" name="Oval 139"/>
            <p:cNvSpPr/>
            <p:nvPr/>
          </p:nvSpPr>
          <p:spPr bwMode="hidden">
            <a:xfrm rot="0">
              <a:off x="3315" y="1229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2" name="Oval 140"/>
            <p:cNvSpPr/>
            <p:nvPr/>
          </p:nvSpPr>
          <p:spPr bwMode="hidden">
            <a:xfrm rot="0">
              <a:off x="3174" y="1112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3" name="Oval 141"/>
            <p:cNvSpPr/>
            <p:nvPr/>
          </p:nvSpPr>
          <p:spPr bwMode="hidden">
            <a:xfrm rot="0">
              <a:off x="2396" y="1051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4" name="Oval 142"/>
            <p:cNvSpPr/>
            <p:nvPr/>
          </p:nvSpPr>
          <p:spPr bwMode="hidden">
            <a:xfrm rot="0">
              <a:off x="2769" y="1446"/>
              <a:ext cx="111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5" name="Oval 143"/>
            <p:cNvSpPr/>
            <p:nvPr/>
          </p:nvSpPr>
          <p:spPr bwMode="hidden">
            <a:xfrm rot="0">
              <a:off x="2656" y="1294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6" name="Oval 144"/>
            <p:cNvSpPr/>
            <p:nvPr/>
          </p:nvSpPr>
          <p:spPr bwMode="hidden">
            <a:xfrm rot="0">
              <a:off x="2501" y="1159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7" name="Oval 145"/>
            <p:cNvSpPr/>
            <p:nvPr/>
          </p:nvSpPr>
          <p:spPr bwMode="hidden">
            <a:xfrm rot="0">
              <a:off x="2222" y="1101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8" name="Oval 146"/>
            <p:cNvSpPr/>
            <p:nvPr/>
          </p:nvSpPr>
          <p:spPr bwMode="hidden">
            <a:xfrm rot="0">
              <a:off x="2029" y="1162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199" name="Oval 147"/>
            <p:cNvSpPr/>
            <p:nvPr/>
          </p:nvSpPr>
          <p:spPr bwMode="hidden">
            <a:xfrm rot="0">
              <a:off x="1875" y="1356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0" name="Oval 148"/>
            <p:cNvSpPr/>
            <p:nvPr/>
          </p:nvSpPr>
          <p:spPr bwMode="hidden">
            <a:xfrm rot="0">
              <a:off x="1809" y="1223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1" name="Oval 149"/>
            <p:cNvSpPr/>
            <p:nvPr/>
          </p:nvSpPr>
          <p:spPr bwMode="hidden">
            <a:xfrm rot="0">
              <a:off x="1738" y="1098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2" name="Oval 150"/>
            <p:cNvSpPr/>
            <p:nvPr/>
          </p:nvSpPr>
          <p:spPr bwMode="hidden">
            <a:xfrm rot="0">
              <a:off x="1583" y="1289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3" name="Oval 151"/>
            <p:cNvSpPr/>
            <p:nvPr/>
          </p:nvSpPr>
          <p:spPr bwMode="hidden">
            <a:xfrm rot="0">
              <a:off x="1379" y="1343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4" name="Oval 152"/>
            <p:cNvSpPr/>
            <p:nvPr/>
          </p:nvSpPr>
          <p:spPr bwMode="hidden">
            <a:xfrm rot="0">
              <a:off x="1529" y="1156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5" name="Oval 153"/>
            <p:cNvSpPr/>
            <p:nvPr/>
          </p:nvSpPr>
          <p:spPr bwMode="hidden">
            <a:xfrm rot="0">
              <a:off x="1294" y="1222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6" name="Oval 154"/>
            <p:cNvSpPr/>
            <p:nvPr/>
          </p:nvSpPr>
          <p:spPr bwMode="hidden">
            <a:xfrm rot="0">
              <a:off x="1314" y="1112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7" name="Oval 155"/>
            <p:cNvSpPr/>
            <p:nvPr/>
          </p:nvSpPr>
          <p:spPr bwMode="hidden">
            <a:xfrm rot="0">
              <a:off x="1082" y="1166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8" name="Oval 156"/>
            <p:cNvSpPr/>
            <p:nvPr/>
          </p:nvSpPr>
          <p:spPr bwMode="hidden">
            <a:xfrm rot="0">
              <a:off x="877" y="1121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09" name="Oval 157"/>
            <p:cNvSpPr/>
            <p:nvPr/>
          </p:nvSpPr>
          <p:spPr bwMode="hidden">
            <a:xfrm rot="0">
              <a:off x="875" y="1216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0" name="Oval 158"/>
            <p:cNvSpPr/>
            <p:nvPr/>
          </p:nvSpPr>
          <p:spPr bwMode="hidden">
            <a:xfrm rot="0">
              <a:off x="680" y="1170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1" name="Oval 159"/>
            <p:cNvSpPr/>
            <p:nvPr/>
          </p:nvSpPr>
          <p:spPr bwMode="hidden">
            <a:xfrm rot="0">
              <a:off x="411" y="1232"/>
              <a:ext cx="111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2" name="Oval 160"/>
            <p:cNvSpPr/>
            <p:nvPr/>
          </p:nvSpPr>
          <p:spPr bwMode="hidden">
            <a:xfrm rot="0">
              <a:off x="434" y="1100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3" name="Oval 161"/>
            <p:cNvSpPr/>
            <p:nvPr/>
          </p:nvSpPr>
          <p:spPr bwMode="hidden">
            <a:xfrm rot="0">
              <a:off x="119" y="1312"/>
              <a:ext cx="111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4" name="Oval 162"/>
            <p:cNvSpPr/>
            <p:nvPr/>
          </p:nvSpPr>
          <p:spPr bwMode="hidden">
            <a:xfrm rot="0">
              <a:off x="858" y="1001"/>
              <a:ext cx="101" cy="38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5" name="Oval 163"/>
            <p:cNvSpPr/>
            <p:nvPr/>
          </p:nvSpPr>
          <p:spPr bwMode="hidden">
            <a:xfrm rot="0">
              <a:off x="1341" y="1013"/>
              <a:ext cx="101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6" name="Oval 164"/>
            <p:cNvSpPr/>
            <p:nvPr/>
          </p:nvSpPr>
          <p:spPr bwMode="hidden">
            <a:xfrm rot="0">
              <a:off x="1739" y="1008"/>
              <a:ext cx="101" cy="38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7" name="Oval 165"/>
            <p:cNvSpPr/>
            <p:nvPr/>
          </p:nvSpPr>
          <p:spPr bwMode="hidden">
            <a:xfrm rot="0">
              <a:off x="2116" y="1001"/>
              <a:ext cx="100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8" name="Oval 166"/>
            <p:cNvSpPr/>
            <p:nvPr/>
          </p:nvSpPr>
          <p:spPr bwMode="hidden">
            <a:xfrm rot="0">
              <a:off x="2320" y="941"/>
              <a:ext cx="101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19" name="Oval 167"/>
            <p:cNvSpPr/>
            <p:nvPr/>
          </p:nvSpPr>
          <p:spPr bwMode="hidden">
            <a:xfrm rot="0">
              <a:off x="2601" y="995"/>
              <a:ext cx="101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0" name="Oval 168"/>
            <p:cNvSpPr/>
            <p:nvPr/>
          </p:nvSpPr>
          <p:spPr bwMode="hidden">
            <a:xfrm rot="0">
              <a:off x="1667" y="1420"/>
              <a:ext cx="106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1" name="Oval 169"/>
            <p:cNvSpPr/>
            <p:nvPr/>
          </p:nvSpPr>
          <p:spPr bwMode="hidden">
            <a:xfrm rot="0">
              <a:off x="2557" y="1516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2" name="Oval 170"/>
            <p:cNvSpPr/>
            <p:nvPr/>
          </p:nvSpPr>
          <p:spPr bwMode="hidden">
            <a:xfrm rot="0">
              <a:off x="3619" y="1287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3" name="Oval 171"/>
            <p:cNvSpPr/>
            <p:nvPr/>
          </p:nvSpPr>
          <p:spPr bwMode="hidden">
            <a:xfrm rot="0">
              <a:off x="3791" y="1212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4" name="Oval 172"/>
            <p:cNvSpPr/>
            <p:nvPr/>
          </p:nvSpPr>
          <p:spPr bwMode="hidden">
            <a:xfrm rot="0">
              <a:off x="2134" y="908"/>
              <a:ext cx="79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5" name="Oval 173"/>
            <p:cNvSpPr/>
            <p:nvPr/>
          </p:nvSpPr>
          <p:spPr bwMode="hidden">
            <a:xfrm rot="0">
              <a:off x="1264" y="908"/>
              <a:ext cx="79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6" name="Oval 174"/>
            <p:cNvSpPr/>
            <p:nvPr/>
          </p:nvSpPr>
          <p:spPr bwMode="hidden">
            <a:xfrm rot="0">
              <a:off x="1471" y="869"/>
              <a:ext cx="79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7" name="Oval 175"/>
            <p:cNvSpPr/>
            <p:nvPr/>
          </p:nvSpPr>
          <p:spPr bwMode="hidden">
            <a:xfrm rot="0">
              <a:off x="1650" y="824"/>
              <a:ext cx="83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8" name="Oval 176"/>
            <p:cNvSpPr/>
            <p:nvPr/>
          </p:nvSpPr>
          <p:spPr bwMode="hidden">
            <a:xfrm rot="0">
              <a:off x="1918" y="869"/>
              <a:ext cx="84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29" name="Oval 177"/>
            <p:cNvSpPr/>
            <p:nvPr/>
          </p:nvSpPr>
          <p:spPr bwMode="hidden">
            <a:xfrm rot="0">
              <a:off x="1720" y="923"/>
              <a:ext cx="83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0" name="Oval 178"/>
            <p:cNvSpPr/>
            <p:nvPr/>
          </p:nvSpPr>
          <p:spPr bwMode="hidden">
            <a:xfrm rot="0">
              <a:off x="1913" y="957"/>
              <a:ext cx="95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1" name="Oval 179"/>
            <p:cNvSpPr/>
            <p:nvPr/>
          </p:nvSpPr>
          <p:spPr bwMode="hidden">
            <a:xfrm rot="0">
              <a:off x="1541" y="962"/>
              <a:ext cx="89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2" name="Oval 180"/>
            <p:cNvSpPr/>
            <p:nvPr/>
          </p:nvSpPr>
          <p:spPr bwMode="hidden">
            <a:xfrm rot="0">
              <a:off x="1076" y="953"/>
              <a:ext cx="10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3" name="Oval 181"/>
            <p:cNvSpPr/>
            <p:nvPr/>
          </p:nvSpPr>
          <p:spPr bwMode="hidden">
            <a:xfrm rot="0">
              <a:off x="1983" y="4027"/>
              <a:ext cx="195" cy="10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4" name="Oval 182"/>
            <p:cNvSpPr/>
            <p:nvPr/>
          </p:nvSpPr>
          <p:spPr bwMode="hidden">
            <a:xfrm rot="0">
              <a:off x="2460" y="3671"/>
              <a:ext cx="196" cy="11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5" name="Oval 183"/>
            <p:cNvSpPr/>
            <p:nvPr/>
          </p:nvSpPr>
          <p:spPr bwMode="hidden">
            <a:xfrm rot="0">
              <a:off x="3238" y="3121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6" name="Oval 184"/>
            <p:cNvSpPr/>
            <p:nvPr/>
          </p:nvSpPr>
          <p:spPr bwMode="hidden">
            <a:xfrm rot="0">
              <a:off x="3550" y="2880"/>
              <a:ext cx="157" cy="89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7" name="Oval 185"/>
            <p:cNvSpPr/>
            <p:nvPr/>
          </p:nvSpPr>
          <p:spPr bwMode="hidden">
            <a:xfrm rot="0">
              <a:off x="2892" y="3377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8" name="Oval 186"/>
            <p:cNvSpPr/>
            <p:nvPr/>
          </p:nvSpPr>
          <p:spPr bwMode="hidden">
            <a:xfrm rot="0">
              <a:off x="3869" y="2657"/>
              <a:ext cx="151" cy="84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39" name="Oval 187"/>
            <p:cNvSpPr/>
            <p:nvPr/>
          </p:nvSpPr>
          <p:spPr bwMode="hidden">
            <a:xfrm rot="0">
              <a:off x="4090" y="2475"/>
              <a:ext cx="156" cy="89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0" name="Oval 188"/>
            <p:cNvSpPr/>
            <p:nvPr/>
          </p:nvSpPr>
          <p:spPr bwMode="hidden">
            <a:xfrm rot="0">
              <a:off x="4327" y="2314"/>
              <a:ext cx="134" cy="7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1" name="Oval 189"/>
            <p:cNvSpPr/>
            <p:nvPr/>
          </p:nvSpPr>
          <p:spPr bwMode="hidden">
            <a:xfrm rot="0">
              <a:off x="4712" y="2022"/>
              <a:ext cx="134" cy="73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2324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2" name="Oval 190"/>
            <p:cNvSpPr/>
            <p:nvPr/>
          </p:nvSpPr>
          <p:spPr bwMode="hidden">
            <a:xfrm rot="0">
              <a:off x="4533" y="2162"/>
              <a:ext cx="139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3" name="Oval 191"/>
            <p:cNvSpPr/>
            <p:nvPr/>
          </p:nvSpPr>
          <p:spPr bwMode="hidden">
            <a:xfrm rot="0">
              <a:off x="4863" y="1920"/>
              <a:ext cx="128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4" name="Oval 192"/>
            <p:cNvSpPr/>
            <p:nvPr/>
          </p:nvSpPr>
          <p:spPr bwMode="hidden">
            <a:xfrm rot="0">
              <a:off x="5009" y="1807"/>
              <a:ext cx="128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5" name="Oval 193"/>
            <p:cNvSpPr/>
            <p:nvPr/>
          </p:nvSpPr>
          <p:spPr bwMode="hidden">
            <a:xfrm rot="0">
              <a:off x="5161" y="1702"/>
              <a:ext cx="123" cy="5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6" name="Oval 194"/>
            <p:cNvSpPr/>
            <p:nvPr/>
          </p:nvSpPr>
          <p:spPr bwMode="hidden">
            <a:xfrm rot="0">
              <a:off x="5277" y="1614"/>
              <a:ext cx="124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7" name="Oval 195"/>
            <p:cNvSpPr/>
            <p:nvPr/>
          </p:nvSpPr>
          <p:spPr bwMode="hidden">
            <a:xfrm rot="0">
              <a:off x="5398" y="1521"/>
              <a:ext cx="123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8" name="Oval 196"/>
            <p:cNvSpPr/>
            <p:nvPr/>
          </p:nvSpPr>
          <p:spPr bwMode="hidden">
            <a:xfrm rot="0">
              <a:off x="3255" y="4071"/>
              <a:ext cx="196" cy="10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49" name="Oval 197"/>
            <p:cNvSpPr/>
            <p:nvPr/>
          </p:nvSpPr>
          <p:spPr bwMode="hidden">
            <a:xfrm rot="0">
              <a:off x="3651" y="3693"/>
              <a:ext cx="196" cy="11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0" name="Oval 198"/>
            <p:cNvSpPr/>
            <p:nvPr/>
          </p:nvSpPr>
          <p:spPr bwMode="hidden">
            <a:xfrm rot="0">
              <a:off x="4773" y="3705"/>
              <a:ext cx="201" cy="10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8283C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1" name="Oval 199"/>
            <p:cNvSpPr/>
            <p:nvPr/>
          </p:nvSpPr>
          <p:spPr bwMode="hidden">
            <a:xfrm rot="0">
              <a:off x="4491" y="4049"/>
              <a:ext cx="196" cy="10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8283C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2" name="Oval 200"/>
            <p:cNvSpPr/>
            <p:nvPr/>
          </p:nvSpPr>
          <p:spPr bwMode="hidden">
            <a:xfrm rot="0">
              <a:off x="3989" y="3396"/>
              <a:ext cx="168" cy="9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3" name="Oval 201"/>
            <p:cNvSpPr/>
            <p:nvPr/>
          </p:nvSpPr>
          <p:spPr bwMode="hidden">
            <a:xfrm rot="0">
              <a:off x="4263" y="3141"/>
              <a:ext cx="167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4" name="Oval 202"/>
            <p:cNvSpPr/>
            <p:nvPr/>
          </p:nvSpPr>
          <p:spPr bwMode="hidden">
            <a:xfrm rot="0">
              <a:off x="5044" y="3418"/>
              <a:ext cx="167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8283C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5" name="Oval 203"/>
            <p:cNvSpPr/>
            <p:nvPr/>
          </p:nvSpPr>
          <p:spPr bwMode="hidden">
            <a:xfrm rot="0">
              <a:off x="4553" y="2873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6" name="Oval 204"/>
            <p:cNvSpPr/>
            <p:nvPr/>
          </p:nvSpPr>
          <p:spPr bwMode="hidden">
            <a:xfrm rot="0">
              <a:off x="5293" y="3116"/>
              <a:ext cx="168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7" name="Oval 205"/>
            <p:cNvSpPr/>
            <p:nvPr/>
          </p:nvSpPr>
          <p:spPr bwMode="hidden">
            <a:xfrm rot="0">
              <a:off x="5497" y="2879"/>
              <a:ext cx="156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8283C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8" name="Oval 206"/>
            <p:cNvSpPr/>
            <p:nvPr/>
          </p:nvSpPr>
          <p:spPr bwMode="hidden">
            <a:xfrm rot="0">
              <a:off x="4772" y="2673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59" name="Oval 207"/>
            <p:cNvSpPr/>
            <p:nvPr/>
          </p:nvSpPr>
          <p:spPr bwMode="hidden">
            <a:xfrm rot="0">
              <a:off x="4966" y="2488"/>
              <a:ext cx="156" cy="8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0" name="Oval 208"/>
            <p:cNvSpPr/>
            <p:nvPr/>
          </p:nvSpPr>
          <p:spPr bwMode="hidden">
            <a:xfrm rot="0">
              <a:off x="5444" y="2052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1" name="Oval 209"/>
            <p:cNvSpPr/>
            <p:nvPr/>
          </p:nvSpPr>
          <p:spPr bwMode="hidden">
            <a:xfrm rot="0">
              <a:off x="5161" y="2314"/>
              <a:ext cx="140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2" name="Oval 210"/>
            <p:cNvSpPr/>
            <p:nvPr/>
          </p:nvSpPr>
          <p:spPr bwMode="hidden">
            <a:xfrm rot="0">
              <a:off x="5318" y="2176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3" name="Oval 211"/>
            <p:cNvSpPr/>
            <p:nvPr/>
          </p:nvSpPr>
          <p:spPr bwMode="hidden">
            <a:xfrm rot="0">
              <a:off x="5581" y="1933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B3B58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4" name="Oval 212"/>
            <p:cNvSpPr/>
            <p:nvPr/>
          </p:nvSpPr>
          <p:spPr bwMode="hidden">
            <a:xfrm rot="0">
              <a:off x="5689" y="1811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B3B58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5" name="Oval 213"/>
            <p:cNvSpPr/>
            <p:nvPr/>
          </p:nvSpPr>
          <p:spPr bwMode="hidden">
            <a:xfrm rot="0">
              <a:off x="5663" y="2680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6" name="Oval 214"/>
            <p:cNvSpPr/>
            <p:nvPr/>
          </p:nvSpPr>
          <p:spPr bwMode="hidden">
            <a:xfrm rot="0">
              <a:off x="-65" y="2865"/>
              <a:ext cx="150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7" name="Oval 215"/>
            <p:cNvSpPr/>
            <p:nvPr/>
          </p:nvSpPr>
          <p:spPr bwMode="hidden">
            <a:xfrm rot="0">
              <a:off x="2" y="2477"/>
              <a:ext cx="156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8" name="Oval 216"/>
            <p:cNvSpPr/>
            <p:nvPr/>
          </p:nvSpPr>
          <p:spPr bwMode="hidden">
            <a:xfrm rot="0">
              <a:off x="-9" y="1436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9269" name="Oval 217"/>
            <p:cNvSpPr/>
            <p:nvPr/>
          </p:nvSpPr>
          <p:spPr bwMode="hidden">
            <a:xfrm rot="0">
              <a:off x="5624" y="4010"/>
              <a:ext cx="201" cy="10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8283C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</p:grpSp>
      <p:sp>
        <p:nvSpPr>
          <p:cNvPr id="1049272" name="Rectangle 220"/>
          <p:cNvSpPr/>
          <p:nvPr>
            <p:ph type="dt" sz="quarter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9273" name="Rectangle 221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9274" name="Rectangle 222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9276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9275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0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0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0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0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30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3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30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0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3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7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1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>
                <a:outerShdw algn="tl" blurRad="38100" dir="2700000" dist="381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3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Title, Text, and Conten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950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95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8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82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8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28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28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9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9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9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36" name=""/>
          <p:cNvGrpSpPr/>
          <p:nvPr/>
        </p:nvGrpSpPr>
        <p:grpSpPr>
          <a:xfrm rot="0">
            <a:off x="6303962" y="0"/>
            <a:ext cx="2840037" cy="3254375"/>
            <a:chOff x="3115" y="0"/>
            <a:chExt cx="2170" cy="2486"/>
          </a:xfrm>
        </p:grpSpPr>
        <p:grpSp>
          <p:nvGrpSpPr>
            <p:cNvPr id="37" name=""/>
            <p:cNvGrpSpPr/>
            <p:nvPr/>
          </p:nvGrpSpPr>
          <p:grpSpPr>
            <a:xfrm rot="0">
              <a:off x="4080" y="1910"/>
              <a:ext cx="768" cy="576"/>
              <a:chOff x="0" y="0"/>
              <a:chExt cx="768" cy="576"/>
            </a:xfrm>
          </p:grpSpPr>
          <p:sp>
            <p:nvSpPr>
              <p:cNvPr id="1048576" name="Oval 4"/>
              <p:cNvSpPr/>
              <p:nvPr/>
            </p:nvSpPr>
            <p:spPr bwMode="hidden">
              <a:xfrm rot="0">
                <a:off x="2" y="0"/>
                <a:ext cx="768" cy="576"/>
              </a:xfrm>
              <a:prstGeom prst="ellipse"/>
              <a:gradFill rotWithShape="0">
                <a:gsLst>
                  <a:gs pos="0">
                    <a:schemeClr val="dk2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  <p:sp>
            <p:nvSpPr>
              <p:cNvPr id="1048577" name="Oval 5"/>
              <p:cNvSpPr/>
              <p:nvPr/>
            </p:nvSpPr>
            <p:spPr bwMode="hidden">
              <a:xfrm rot="0">
                <a:off x="276" y="252"/>
                <a:ext cx="187" cy="108"/>
              </a:xfrm>
              <a:prstGeom prst="ellipse"/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</p:grpSp>
        <p:grpSp>
          <p:nvGrpSpPr>
            <p:cNvPr id="38" name=""/>
            <p:cNvGrpSpPr/>
            <p:nvPr/>
          </p:nvGrpSpPr>
          <p:grpSpPr>
            <a:xfrm rot="0">
              <a:off x="4257" y="1103"/>
              <a:ext cx="768" cy="576"/>
              <a:chOff x="0" y="0"/>
              <a:chExt cx="768" cy="576"/>
            </a:xfrm>
          </p:grpSpPr>
          <p:sp>
            <p:nvSpPr>
              <p:cNvPr id="1048578" name="Oval 7"/>
              <p:cNvSpPr/>
              <p:nvPr/>
            </p:nvSpPr>
            <p:spPr bwMode="hidden">
              <a:xfrm rot="0">
                <a:off x="-2" y="2"/>
                <a:ext cx="770" cy="576"/>
              </a:xfrm>
              <a:prstGeom prst="ellipse"/>
              <a:gradFill rotWithShape="0">
                <a:gsLst>
                  <a:gs pos="0">
                    <a:schemeClr val="dk2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  <p:sp>
            <p:nvSpPr>
              <p:cNvPr id="1048579" name="Oval 8"/>
              <p:cNvSpPr/>
              <p:nvPr/>
            </p:nvSpPr>
            <p:spPr bwMode="hidden">
              <a:xfrm rot="0">
                <a:off x="276" y="254"/>
                <a:ext cx="186" cy="108"/>
              </a:xfrm>
              <a:prstGeom prst="ellipse"/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</p:grpSp>
        <p:grpSp>
          <p:nvGrpSpPr>
            <p:cNvPr id="39" name=""/>
            <p:cNvGrpSpPr/>
            <p:nvPr/>
          </p:nvGrpSpPr>
          <p:grpSpPr>
            <a:xfrm rot="0">
              <a:off x="3134" y="0"/>
              <a:ext cx="768" cy="576"/>
              <a:chOff x="0" y="0"/>
              <a:chExt cx="768" cy="576"/>
            </a:xfrm>
          </p:grpSpPr>
          <p:sp>
            <p:nvSpPr>
              <p:cNvPr id="1048580" name="Oval 10"/>
              <p:cNvSpPr/>
              <p:nvPr/>
            </p:nvSpPr>
            <p:spPr bwMode="hidden">
              <a:xfrm rot="0">
                <a:off x="0" y="0"/>
                <a:ext cx="768" cy="576"/>
              </a:xfrm>
              <a:prstGeom prst="ellipse"/>
              <a:gradFill rotWithShape="0">
                <a:gsLst>
                  <a:gs pos="0">
                    <a:schemeClr val="dk2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  <p:sp>
            <p:nvSpPr>
              <p:cNvPr id="1048581" name="Oval 11"/>
              <p:cNvSpPr/>
              <p:nvPr/>
            </p:nvSpPr>
            <p:spPr bwMode="hidden">
              <a:xfrm rot="0">
                <a:off x="276" y="252"/>
                <a:ext cx="187" cy="108"/>
              </a:xfrm>
              <a:prstGeom prst="ellipse"/>
              <a:gradFill rotWithShape="0"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dk2">
                      <a:alpha val="10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 Black" pitchFamily="34" charset="0"/>
                    <a:sym typeface="Arial" pitchFamily="34" charset="0"/>
                  </a:defRPr>
                </a:lvl5pPr>
              </a:lstStyle>
              <a:p>
                <a:pPr eaLnBrk="1" hangingPunct="1" lvl="0"/>
                <a:endParaRPr altLang="en-US" lang="en-US"/>
              </a:p>
            </p:txBody>
          </p:sp>
        </p:grpSp>
        <p:grpSp>
          <p:nvGrpSpPr>
            <p:cNvPr id="40" name=""/>
            <p:cNvGrpSpPr/>
            <p:nvPr/>
          </p:nvGrpSpPr>
          <p:grpSpPr>
            <a:xfrm rot="0"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41" name=""/>
              <p:cNvGrpSpPr/>
              <p:nvPr/>
            </p:nvGrpSpPr>
            <p:grpSpPr>
              <a:xfrm rot="0"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048582" name="Oval 14"/>
                <p:cNvSpPr/>
                <p:nvPr/>
              </p:nvSpPr>
              <p:spPr bwMode="hidden">
                <a:xfrm rot="0">
                  <a:off x="1266" y="814"/>
                  <a:ext cx="2919" cy="2151"/>
                </a:xfrm>
                <a:prstGeom prst="ellipse"/>
                <a:gradFill rotWithShape="0">
                  <a:gsLst>
                    <a:gs pos="0">
                      <a:schemeClr val="dk2">
                        <a:alpha val="100000"/>
                      </a:schemeClr>
                    </a:gs>
                    <a:gs pos="100000">
                      <a:schemeClr val="lt1">
                        <a:alpha val="10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anchor="ctr" bIns="45720" lIns="91440" rIns="91440" tIns="45720" vert="horz" wrap="none"/>
                <a:lstStyle>
                  <a:lvl1pPr algn="l" eaLnBrk="1" fontAlgn="base" hangingPunct="1" indent="0" latinLnBrk="0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1pPr>
                  <a:lvl2pPr algn="l" eaLnBrk="1" fontAlgn="base" hangingPunct="1" indent="0" latinLnBrk="0" marL="4572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2pPr>
                  <a:lvl3pPr algn="l" eaLnBrk="1" fontAlgn="base" hangingPunct="1" indent="0" latinLnBrk="0" marL="9144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3pPr>
                  <a:lvl4pPr algn="l" eaLnBrk="1" fontAlgn="base" hangingPunct="1" indent="0" latinLnBrk="0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4pPr>
                  <a:lvl5pPr algn="l" eaLnBrk="1" fontAlgn="base" hangingPunct="1" indent="0" latinLnBrk="0" marL="1828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5pPr>
                </a:lstStyle>
                <a:p>
                  <a:pPr eaLnBrk="1" hangingPunct="1" lvl="0"/>
                  <a:endParaRPr altLang="en-US" lang="en-US"/>
                </a:p>
              </p:txBody>
            </p:sp>
            <p:sp>
              <p:nvSpPr>
                <p:cNvPr id="1048583" name="Oval 15"/>
                <p:cNvSpPr/>
                <p:nvPr/>
              </p:nvSpPr>
              <p:spPr bwMode="hidden">
                <a:xfrm rot="0">
                  <a:off x="2382" y="1602"/>
                  <a:ext cx="578" cy="405"/>
                </a:xfrm>
                <a:prstGeom prst="ellipse"/>
                <a:gradFill rotWithShape="0"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dk2">
                        <a:alpha val="10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anchor="ctr" bIns="45720" lIns="91440" rIns="91440" tIns="45720" vert="horz" wrap="none"/>
                <a:lstStyle>
                  <a:lvl1pPr algn="l" eaLnBrk="1" fontAlgn="base" hangingPunct="1" indent="0" latinLnBrk="0" marL="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1pPr>
                  <a:lvl2pPr algn="l" eaLnBrk="1" fontAlgn="base" hangingPunct="1" indent="0" latinLnBrk="0" marL="4572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2pPr>
                  <a:lvl3pPr algn="l" eaLnBrk="1" fontAlgn="base" hangingPunct="1" indent="0" latinLnBrk="0" marL="9144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3pPr>
                  <a:lvl4pPr algn="l" eaLnBrk="1" fontAlgn="base" hangingPunct="1" indent="0" latinLnBrk="0" marL="13716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4pPr>
                  <a:lvl5pPr algn="l" eaLnBrk="1" fontAlgn="base" hangingPunct="1" indent="0" latinLnBrk="0" marL="1828800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baseline="0" b="0" sz="1800" i="0" u="none">
                      <a:solidFill>
                        <a:schemeClr val="dk1"/>
                      </a:solidFill>
                      <a:latin typeface="Arial Black" pitchFamily="34" charset="0"/>
                      <a:sym typeface="Arial" pitchFamily="34" charset="0"/>
                    </a:defRPr>
                  </a:lvl5pPr>
                </a:lstStyle>
                <a:p>
                  <a:pPr eaLnBrk="1" hangingPunct="1" lvl="0"/>
                  <a:endParaRPr altLang="en-US" lang="en-US"/>
                </a:p>
              </p:txBody>
            </p:sp>
          </p:grpSp>
          <p:grpSp>
            <p:nvGrpSpPr>
              <p:cNvPr id="42" name=""/>
              <p:cNvGrpSpPr/>
              <p:nvPr/>
            </p:nvGrpSpPr>
            <p:grpSpPr>
              <a:xfrm rot="0"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43" name=""/>
                <p:cNvGrpSpPr/>
                <p:nvPr/>
              </p:nvGrpSpPr>
              <p:grpSpPr>
                <a:xfrm rot="0"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048584" name="Freeform 18"/>
                  <p:cNvSpPr/>
                  <p:nvPr/>
                </p:nvSpPr>
                <p:spPr bwMode="hidden">
                  <a:xfrm rot="2711883">
                    <a:off x="2769" y="2236"/>
                    <a:ext cx="1717" cy="313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85" name="Freeform 19"/>
                  <p:cNvSpPr/>
                  <p:nvPr/>
                </p:nvSpPr>
                <p:spPr bwMode="hidden">
                  <a:xfrm rot="2711883">
                    <a:off x="4021" y="3147"/>
                    <a:ext cx="922" cy="48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44" name=""/>
                <p:cNvGrpSpPr/>
                <p:nvPr/>
              </p:nvGrpSpPr>
              <p:grpSpPr>
                <a:xfrm rot="0"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048586" name="Freeform 21"/>
                  <p:cNvSpPr/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87" name="Freeform 22"/>
                  <p:cNvSpPr/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45" name=""/>
                <p:cNvGrpSpPr/>
                <p:nvPr/>
              </p:nvGrpSpPr>
              <p:grpSpPr>
                <a:xfrm rot="0"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048588" name="Freeform 24"/>
                  <p:cNvSpPr/>
                  <p:nvPr/>
                </p:nvSpPr>
                <p:spPr bwMode="hidden">
                  <a:xfrm rot="1582914">
                    <a:off x="2896" y="1832"/>
                    <a:ext cx="1736" cy="303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89" name="Freeform 25"/>
                  <p:cNvSpPr/>
                  <p:nvPr/>
                </p:nvSpPr>
                <p:spPr bwMode="hidden">
                  <a:xfrm rot="1582914">
                    <a:off x="4443" y="2420"/>
                    <a:ext cx="931" cy="477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46" name=""/>
                <p:cNvGrpSpPr/>
                <p:nvPr/>
              </p:nvGrpSpPr>
              <p:grpSpPr>
                <a:xfrm rot="0"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048590" name="Freeform 27"/>
                  <p:cNvSpPr/>
                  <p:nvPr/>
                </p:nvSpPr>
                <p:spPr bwMode="hidden">
                  <a:xfrm rot="1080362">
                    <a:off x="2919" y="1631"/>
                    <a:ext cx="1677" cy="33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91" name="Freeform 28"/>
                  <p:cNvSpPr/>
                  <p:nvPr/>
                </p:nvSpPr>
                <p:spPr bwMode="hidden">
                  <a:xfrm rot="1080362">
                    <a:off x="4491" y="2033"/>
                    <a:ext cx="900" cy="525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47" name=""/>
                <p:cNvGrpSpPr/>
                <p:nvPr/>
              </p:nvGrpSpPr>
              <p:grpSpPr>
                <a:xfrm rot="0"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048592" name="Freeform 30"/>
                  <p:cNvSpPr/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93" name="Freeform 31"/>
                  <p:cNvSpPr/>
                  <p:nvPr/>
                </p:nvSpPr>
                <p:spPr bwMode="hidden">
                  <a:xfrm rot="463793">
                    <a:off x="4470" y="1581"/>
                    <a:ext cx="829" cy="485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48" name=""/>
                <p:cNvGrpSpPr/>
                <p:nvPr/>
              </p:nvGrpSpPr>
              <p:grpSpPr>
                <a:xfrm rot="0"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048594" name="Freeform 33"/>
                  <p:cNvSpPr/>
                  <p:nvPr/>
                </p:nvSpPr>
                <p:spPr bwMode="hidden">
                  <a:xfrm rot="21515820">
                    <a:off x="2982" y="1286"/>
                    <a:ext cx="1404" cy="220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95" name="Freeform 34"/>
                  <p:cNvSpPr/>
                  <p:nvPr/>
                </p:nvSpPr>
                <p:spPr bwMode="hidden">
                  <a:xfrm rot="21515820">
                    <a:off x="4377" y="1264"/>
                    <a:ext cx="755" cy="348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49" name=""/>
                <p:cNvGrpSpPr/>
                <p:nvPr/>
              </p:nvGrpSpPr>
              <p:grpSpPr>
                <a:xfrm rot="0"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048596" name="Freeform 36"/>
                  <p:cNvSpPr/>
                  <p:nvPr/>
                </p:nvSpPr>
                <p:spPr bwMode="hidden">
                  <a:xfrm rot="20797424">
                    <a:off x="2933" y="1128"/>
                    <a:ext cx="1237" cy="211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97" name="Freeform 37"/>
                  <p:cNvSpPr/>
                  <p:nvPr/>
                </p:nvSpPr>
                <p:spPr bwMode="hidden">
                  <a:xfrm rot="20797424">
                    <a:off x="4151" y="918"/>
                    <a:ext cx="665" cy="335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0" name=""/>
                <p:cNvGrpSpPr/>
                <p:nvPr/>
              </p:nvGrpSpPr>
              <p:grpSpPr>
                <a:xfrm rot="0"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048598" name="Freeform 39"/>
                  <p:cNvSpPr/>
                  <p:nvPr/>
                </p:nvSpPr>
                <p:spPr bwMode="hidden">
                  <a:xfrm rot="18888116" flipH="1">
                    <a:off x="876" y="2353"/>
                    <a:ext cx="1723" cy="312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599" name="Freeform 40"/>
                  <p:cNvSpPr/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1" name=""/>
                <p:cNvGrpSpPr/>
                <p:nvPr/>
              </p:nvGrpSpPr>
              <p:grpSpPr>
                <a:xfrm rot="0"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048600" name="Freeform 42"/>
                  <p:cNvSpPr/>
                  <p:nvPr/>
                </p:nvSpPr>
                <p:spPr bwMode="hidden">
                  <a:xfrm rot="19495918" flipH="1">
                    <a:off x="644" y="2196"/>
                    <a:ext cx="1809" cy="347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01" name="Freeform 43"/>
                  <p:cNvSpPr/>
                  <p:nvPr/>
                </p:nvSpPr>
                <p:spPr bwMode="hidden">
                  <a:xfrm rot="19495918" flipH="1">
                    <a:off x="-6" y="2982"/>
                    <a:ext cx="971" cy="545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2" name=""/>
                <p:cNvGrpSpPr/>
                <p:nvPr/>
              </p:nvGrpSpPr>
              <p:grpSpPr>
                <a:xfrm rot="0"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048602" name="Freeform 45"/>
                  <p:cNvSpPr/>
                  <p:nvPr/>
                </p:nvSpPr>
                <p:spPr bwMode="hidden">
                  <a:xfrm rot="20017086" flipH="1">
                    <a:off x="689" y="2010"/>
                    <a:ext cx="1736" cy="303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03" name="Freeform 46"/>
                  <p:cNvSpPr/>
                  <p:nvPr/>
                </p:nvSpPr>
                <p:spPr bwMode="hidden">
                  <a:xfrm rot="20017086" flipH="1">
                    <a:off x="-53" y="2598"/>
                    <a:ext cx="931" cy="470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3" name=""/>
                <p:cNvGrpSpPr/>
                <p:nvPr/>
              </p:nvGrpSpPr>
              <p:grpSpPr>
                <a:xfrm rot="0"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048604" name="Freeform 48"/>
                  <p:cNvSpPr/>
                  <p:nvPr/>
                </p:nvSpPr>
                <p:spPr bwMode="hidden">
                  <a:xfrm rot="20519638" flipH="1">
                    <a:off x="721" y="1812"/>
                    <a:ext cx="1677" cy="331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05" name="Freeform 49"/>
                  <p:cNvSpPr/>
                  <p:nvPr/>
                </p:nvSpPr>
                <p:spPr bwMode="hidden">
                  <a:xfrm rot="20519638" flipH="1">
                    <a:off x="-74" y="2212"/>
                    <a:ext cx="900" cy="523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4" name=""/>
                <p:cNvGrpSpPr/>
                <p:nvPr/>
              </p:nvGrpSpPr>
              <p:grpSpPr>
                <a:xfrm rot="0"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048606" name="Freeform 51"/>
                  <p:cNvSpPr/>
                  <p:nvPr/>
                </p:nvSpPr>
                <p:spPr bwMode="hidden">
                  <a:xfrm rot="21136206" flipH="1">
                    <a:off x="819" y="1586"/>
                    <a:ext cx="1544" cy="313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07" name="Freeform 52"/>
                  <p:cNvSpPr/>
                  <p:nvPr/>
                </p:nvSpPr>
                <p:spPr bwMode="hidden">
                  <a:xfrm rot="21136206" flipH="1">
                    <a:off x="21" y="1757"/>
                    <a:ext cx="829" cy="490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5" name=""/>
                <p:cNvGrpSpPr/>
                <p:nvPr/>
              </p:nvGrpSpPr>
              <p:grpSpPr>
                <a:xfrm rot="0"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048608" name="Freeform 54"/>
                  <p:cNvSpPr/>
                  <p:nvPr/>
                </p:nvSpPr>
                <p:spPr bwMode="hidden">
                  <a:xfrm rot="84180" flipH="1">
                    <a:off x="935" y="1463"/>
                    <a:ext cx="1404" cy="220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09" name="Freeform 55"/>
                  <p:cNvSpPr/>
                  <p:nvPr/>
                </p:nvSpPr>
                <p:spPr bwMode="hidden">
                  <a:xfrm rot="84180" flipH="1">
                    <a:off x="189" y="1441"/>
                    <a:ext cx="755" cy="348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6" name=""/>
                <p:cNvGrpSpPr/>
                <p:nvPr/>
              </p:nvGrpSpPr>
              <p:grpSpPr>
                <a:xfrm rot="0"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048610" name="Freeform 57"/>
                  <p:cNvSpPr/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11" name="Freeform 58"/>
                  <p:cNvSpPr/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7" name=""/>
                <p:cNvGrpSpPr/>
                <p:nvPr/>
              </p:nvGrpSpPr>
              <p:grpSpPr>
                <a:xfrm rot="0"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048612" name="Freeform 60"/>
                  <p:cNvSpPr/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13" name="Freeform 61"/>
                  <p:cNvSpPr/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8" name=""/>
                <p:cNvGrpSpPr/>
                <p:nvPr/>
              </p:nvGrpSpPr>
              <p:grpSpPr>
                <a:xfrm rot="0"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048614" name="Freeform 63"/>
                  <p:cNvSpPr/>
                  <p:nvPr/>
                </p:nvSpPr>
                <p:spPr bwMode="hidden">
                  <a:xfrm rot="2028409" flipH="1">
                    <a:off x="3679" y="438"/>
                    <a:ext cx="484" cy="8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15" name="Freeform 64"/>
                  <p:cNvSpPr/>
                  <p:nvPr/>
                </p:nvSpPr>
                <p:spPr bwMode="hidden">
                  <a:xfrm rot="2028409" flipH="1">
                    <a:off x="3472" y="229"/>
                    <a:ext cx="260" cy="132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59" name=""/>
                <p:cNvGrpSpPr/>
                <p:nvPr/>
              </p:nvGrpSpPr>
              <p:grpSpPr>
                <a:xfrm rot="0"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048616" name="Freeform 66"/>
                  <p:cNvSpPr/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17" name="Freeform 67"/>
                  <p:cNvSpPr/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0" name=""/>
                <p:cNvGrpSpPr/>
                <p:nvPr/>
              </p:nvGrpSpPr>
              <p:grpSpPr>
                <a:xfrm rot="0"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048618" name="Freeform 69"/>
                  <p:cNvSpPr/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19" name="Freeform 70"/>
                  <p:cNvSpPr/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1" name=""/>
                <p:cNvGrpSpPr/>
                <p:nvPr/>
              </p:nvGrpSpPr>
              <p:grpSpPr>
                <a:xfrm rot="0"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048620" name="Freeform 72"/>
                  <p:cNvSpPr/>
                  <p:nvPr/>
                </p:nvSpPr>
                <p:spPr bwMode="hidden">
                  <a:xfrm rot="4126479" flipH="1">
                    <a:off x="1935" y="921"/>
                    <a:ext cx="1055" cy="21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21" name="Freeform 73"/>
                  <p:cNvSpPr/>
                  <p:nvPr/>
                </p:nvSpPr>
                <p:spPr bwMode="hidden">
                  <a:xfrm rot="4126479" flipH="1">
                    <a:off x="1820" y="144"/>
                    <a:ext cx="570" cy="338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lt1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2" name=""/>
                <p:cNvGrpSpPr/>
                <p:nvPr/>
              </p:nvGrpSpPr>
              <p:grpSpPr>
                <a:xfrm rot="0"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048622" name="Freeform 75"/>
                  <p:cNvSpPr/>
                  <p:nvPr/>
                </p:nvSpPr>
                <p:spPr bwMode="hidden">
                  <a:xfrm rot="20274566">
                    <a:off x="2817" y="1022"/>
                    <a:ext cx="1232" cy="216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23" name="Freeform 76"/>
                  <p:cNvSpPr/>
                  <p:nvPr/>
                </p:nvSpPr>
                <p:spPr bwMode="hidden">
                  <a:xfrm rot="20274566">
                    <a:off x="4003" y="673"/>
                    <a:ext cx="659" cy="337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3" name=""/>
                <p:cNvGrpSpPr/>
                <p:nvPr/>
              </p:nvGrpSpPr>
              <p:grpSpPr>
                <a:xfrm rot="0"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048624" name="Freeform 78"/>
                  <p:cNvSpPr/>
                  <p:nvPr/>
                </p:nvSpPr>
                <p:spPr bwMode="hidden">
                  <a:xfrm rot="19678936">
                    <a:off x="2682" y="946"/>
                    <a:ext cx="1230" cy="216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25" name="Freeform 79"/>
                  <p:cNvSpPr/>
                  <p:nvPr/>
                </p:nvSpPr>
                <p:spPr bwMode="hidden">
                  <a:xfrm rot="19678936">
                    <a:off x="3801" y="444"/>
                    <a:ext cx="658" cy="33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sp>
              <p:nvSpPr>
                <p:cNvPr id="1048626" name="Freeform 80"/>
                <p:cNvSpPr/>
                <p:nvPr/>
              </p:nvSpPr>
              <p:spPr bwMode="hidden">
                <a:xfrm rot="4578753" flipH="1">
                  <a:off x="3968" y="372"/>
                  <a:ext cx="403" cy="57"/>
                </a:xfrm>
                <a:custGeom>
                  <a:avLst/>
                  <a:ahLst/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alpha val="100000"/>
                      </a:schemeClr>
                    </a:gs>
                    <a:gs pos="100000">
                      <a:schemeClr val="accent2">
                        <a:alpha val="100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</p:sp>
            <p:sp>
              <p:nvSpPr>
                <p:cNvPr id="1048627" name="Freeform 81"/>
                <p:cNvSpPr/>
                <p:nvPr/>
              </p:nvSpPr>
              <p:spPr bwMode="hidden">
                <a:xfrm rot="4578753" flipH="1">
                  <a:off x="3976" y="78"/>
                  <a:ext cx="216" cy="91"/>
                </a:xfrm>
                <a:custGeom>
                  <a:avLst/>
                  <a:ahLst/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</a:path>
                  </a:pathLst>
                </a:custGeom>
                <a:gradFill rotWithShape="0">
                  <a:gsLst>
                    <a:gs pos="0">
                      <a:schemeClr val="lt1">
                        <a:alpha val="100000"/>
                      </a:schemeClr>
                    </a:gs>
                    <a:gs pos="100000">
                      <a:schemeClr val="folHlink">
                        <a:alpha val="100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</p:sp>
            <p:grpSp>
              <p:nvGrpSpPr>
                <p:cNvPr id="64" name=""/>
                <p:cNvGrpSpPr/>
                <p:nvPr/>
              </p:nvGrpSpPr>
              <p:grpSpPr>
                <a:xfrm rot="0"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048628" name="Freeform 83"/>
                  <p:cNvSpPr/>
                  <p:nvPr/>
                </p:nvSpPr>
                <p:spPr bwMode="hidden">
                  <a:xfrm rot="17742246">
                    <a:off x="2364" y="934"/>
                    <a:ext cx="1058" cy="186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29" name="Freeform 84"/>
                  <p:cNvSpPr/>
                  <p:nvPr/>
                </p:nvSpPr>
                <p:spPr bwMode="hidden">
                  <a:xfrm rot="17742246">
                    <a:off x="3013" y="180"/>
                    <a:ext cx="566" cy="288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5" name=""/>
                <p:cNvGrpSpPr/>
                <p:nvPr/>
              </p:nvGrpSpPr>
              <p:grpSpPr>
                <a:xfrm rot="0"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048630" name="Freeform 86"/>
                  <p:cNvSpPr/>
                  <p:nvPr/>
                </p:nvSpPr>
                <p:spPr bwMode="hidden">
                  <a:xfrm rot="18822740">
                    <a:off x="2493" y="915"/>
                    <a:ext cx="1154" cy="270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31" name="Freeform 87"/>
                  <p:cNvSpPr/>
                  <p:nvPr/>
                </p:nvSpPr>
                <p:spPr bwMode="hidden">
                  <a:xfrm rot="18822740">
                    <a:off x="3432" y="261"/>
                    <a:ext cx="619" cy="422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6" name=""/>
                <p:cNvGrpSpPr/>
                <p:nvPr/>
              </p:nvGrpSpPr>
              <p:grpSpPr>
                <a:xfrm rot="0"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048632" name="Freeform 89"/>
                  <p:cNvSpPr/>
                  <p:nvPr/>
                </p:nvSpPr>
                <p:spPr bwMode="hidden">
                  <a:xfrm rot="16696252">
                    <a:off x="2296" y="960"/>
                    <a:ext cx="954" cy="87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33" name="Freeform 90"/>
                  <p:cNvSpPr/>
                  <p:nvPr/>
                </p:nvSpPr>
                <p:spPr bwMode="hidden">
                  <a:xfrm rot="16696252">
                    <a:off x="2650" y="222"/>
                    <a:ext cx="511" cy="133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7" name=""/>
                <p:cNvGrpSpPr/>
                <p:nvPr/>
              </p:nvGrpSpPr>
              <p:grpSpPr>
                <a:xfrm rot="0"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048634" name="Freeform 92"/>
                  <p:cNvSpPr/>
                  <p:nvPr/>
                </p:nvSpPr>
                <p:spPr bwMode="hidden">
                  <a:xfrm rot="18335692" flipH="1">
                    <a:off x="1008" y="2475"/>
                    <a:ext cx="1724" cy="313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35" name="Freeform 93"/>
                  <p:cNvSpPr/>
                  <p:nvPr/>
                </p:nvSpPr>
                <p:spPr bwMode="hidden">
                  <a:xfrm rot="18335692" flipH="1">
                    <a:off x="725" y="3506"/>
                    <a:ext cx="925" cy="48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8" name=""/>
                <p:cNvGrpSpPr/>
                <p:nvPr/>
              </p:nvGrpSpPr>
              <p:grpSpPr>
                <a:xfrm rot="0"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048636" name="Freeform 95"/>
                  <p:cNvSpPr/>
                  <p:nvPr/>
                </p:nvSpPr>
                <p:spPr bwMode="hidden">
                  <a:xfrm rot="17542886" flipH="1">
                    <a:off x="1267" y="2578"/>
                    <a:ext cx="1594" cy="313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37" name="Freeform 96"/>
                  <p:cNvSpPr/>
                  <p:nvPr/>
                </p:nvSpPr>
                <p:spPr bwMode="hidden">
                  <a:xfrm rot="17542886" flipH="1">
                    <a:off x="1275" y="3634"/>
                    <a:ext cx="851" cy="48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69" name=""/>
                <p:cNvGrpSpPr/>
                <p:nvPr/>
              </p:nvGrpSpPr>
              <p:grpSpPr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048638" name="Freeform 98"/>
                  <p:cNvSpPr/>
                  <p:nvPr/>
                </p:nvSpPr>
                <p:spPr bwMode="hidden">
                  <a:xfrm rot="16782062" flipH="1">
                    <a:off x="1435" y="2689"/>
                    <a:ext cx="1712" cy="302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accent2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39" name="Freeform 99"/>
                  <p:cNvSpPr/>
                  <p:nvPr/>
                </p:nvSpPr>
                <p:spPr bwMode="hidden">
                  <a:xfrm rot="16782062" flipH="1">
                    <a:off x="1727" y="3894"/>
                    <a:ext cx="917" cy="471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70" name=""/>
                <p:cNvGrpSpPr/>
                <p:nvPr/>
              </p:nvGrpSpPr>
              <p:grpSpPr>
                <a:xfrm rot="0"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048640" name="Freeform 101"/>
                  <p:cNvSpPr/>
                  <p:nvPr/>
                </p:nvSpPr>
                <p:spPr bwMode="hidden">
                  <a:xfrm rot="3144576">
                    <a:off x="2628" y="2422"/>
                    <a:ext cx="1723" cy="312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41" name="Freeform 102"/>
                  <p:cNvSpPr/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71" name=""/>
                <p:cNvGrpSpPr/>
                <p:nvPr/>
              </p:nvGrpSpPr>
              <p:grpSpPr>
                <a:xfrm rot="0"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048642" name="Freeform 104"/>
                  <p:cNvSpPr/>
                  <p:nvPr/>
                </p:nvSpPr>
                <p:spPr bwMode="hidden">
                  <a:xfrm rot="3745734">
                    <a:off x="2506" y="2536"/>
                    <a:ext cx="1649" cy="299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43" name="Freeform 105"/>
                  <p:cNvSpPr/>
                  <p:nvPr/>
                </p:nvSpPr>
                <p:spPr bwMode="hidden">
                  <a:xfrm rot="3745734">
                    <a:off x="3387" y="3610"/>
                    <a:ext cx="885" cy="469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72" name=""/>
                <p:cNvGrpSpPr/>
                <p:nvPr/>
              </p:nvGrpSpPr>
              <p:grpSpPr>
                <a:xfrm rot="0"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048644" name="Freeform 107"/>
                  <p:cNvSpPr/>
                  <p:nvPr/>
                </p:nvSpPr>
                <p:spPr bwMode="hidden">
                  <a:xfrm rot="4286817">
                    <a:off x="2328" y="2656"/>
                    <a:ext cx="1600" cy="244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45" name="Freeform 108"/>
                  <p:cNvSpPr/>
                  <p:nvPr/>
                </p:nvSpPr>
                <p:spPr bwMode="hidden">
                  <a:xfrm rot="4286817">
                    <a:off x="3001" y="3741"/>
                    <a:ext cx="860" cy="386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73" name=""/>
                <p:cNvGrpSpPr/>
                <p:nvPr/>
              </p:nvGrpSpPr>
              <p:grpSpPr>
                <a:xfrm rot="0"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048646" name="Freeform 110"/>
                  <p:cNvSpPr/>
                  <p:nvPr/>
                </p:nvSpPr>
                <p:spPr bwMode="hidden">
                  <a:xfrm rot="4898955">
                    <a:off x="2209" y="2710"/>
                    <a:ext cx="1466" cy="247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0" scaled="1"/>
                  </a:gradFill>
                  <a:ln>
                    <a:noFill/>
                  </a:ln>
                </p:spPr>
              </p:sp>
              <p:sp>
                <p:nvSpPr>
                  <p:cNvPr id="1048647" name="Freeform 111"/>
                  <p:cNvSpPr/>
                  <p:nvPr/>
                </p:nvSpPr>
                <p:spPr bwMode="hidden">
                  <a:xfrm rot="4898955">
                    <a:off x="2638" y="3726"/>
                    <a:ext cx="789" cy="386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  <p:grpSp>
              <p:nvGrpSpPr>
                <p:cNvPr id="74" name=""/>
                <p:cNvGrpSpPr/>
                <p:nvPr/>
              </p:nvGrpSpPr>
              <p:grpSpPr>
                <a:xfrm rot="0"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048648" name="Freeform 113"/>
                  <p:cNvSpPr/>
                  <p:nvPr/>
                </p:nvSpPr>
                <p:spPr bwMode="hidden">
                  <a:xfrm rot="5755658">
                    <a:off x="1903" y="2758"/>
                    <a:ext cx="1432" cy="186"/>
                  </a:xfrm>
                  <a:custGeom>
                    <a:avLst/>
                    <a:ahLst/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</a:path>
                    </a:pathLst>
                  </a:custGeom>
                  <a:gradFill rotWithShape="0">
                    <a:gsLst>
                      <a:gs pos="0">
                        <a:schemeClr val="accent2">
                          <a:alpha val="100000"/>
                        </a:schemeClr>
                      </a:gs>
                      <a:gs pos="100000">
                        <a:schemeClr val="folHlink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  <p:sp>
                <p:nvSpPr>
                  <p:cNvPr id="1048649" name="Freeform 114"/>
                  <p:cNvSpPr/>
                  <p:nvPr/>
                </p:nvSpPr>
                <p:spPr bwMode="hidden">
                  <a:xfrm rot="5755658">
                    <a:off x="2052" y="3783"/>
                    <a:ext cx="767" cy="294"/>
                  </a:xfrm>
                  <a:custGeom>
                    <a:avLst/>
                    <a:ahLst/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</a:path>
                    </a:pathLst>
                  </a:custGeom>
                  <a:gradFill rotWithShape="0">
                    <a:gsLst>
                      <a:gs pos="0">
                        <a:schemeClr val="folHlink">
                          <a:alpha val="100000"/>
                        </a:schemeClr>
                      </a:gs>
                      <a:gs pos="100000">
                        <a:schemeClr val="lt1">
                          <a:alpha val="100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</p:spPr>
              </p:sp>
            </p:grpSp>
          </p:grpSp>
          <p:sp>
            <p:nvSpPr>
              <p:cNvPr id="1048650" name="Freeform 115"/>
              <p:cNvSpPr/>
              <p:nvPr/>
            </p:nvSpPr>
            <p:spPr bwMode="hidden">
              <a:xfrm rot="0" flipH="1">
                <a:off x="3873" y="934"/>
                <a:ext cx="190" cy="580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1" name="Arc 116"/>
              <p:cNvSpPr/>
              <p:nvPr/>
            </p:nvSpPr>
            <p:spPr bwMode="hidden">
              <a:xfrm rot="0" flipH="1">
                <a:off x="3527" y="725"/>
                <a:ext cx="832" cy="902"/>
              </a:xfrm>
              <a:custGeom>
                <a:avLst/>
                <a:ahLst/>
                <a:rect l="0" t="0" r="r" b="b"/>
                <a:pathLst>
                  <a:path w="21600" h="21602" fill="none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2" name="Arc 117"/>
              <p:cNvSpPr/>
              <p:nvPr/>
            </p:nvSpPr>
            <p:spPr bwMode="hidden">
              <a:xfrm rot="0" flipV="1">
                <a:off x="4278" y="179"/>
                <a:ext cx="1007" cy="802"/>
              </a:xfrm>
              <a:custGeom>
                <a:avLst/>
                <a:ahLst/>
                <a:rect l="0" t="0" r="r" b="b"/>
                <a:pathLst>
                  <a:path w="36729" h="21600" fill="none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3" name="Arc 118"/>
              <p:cNvSpPr/>
              <p:nvPr/>
            </p:nvSpPr>
            <p:spPr bwMode="hidden">
              <a:xfrm rot="0" flipH="1">
                <a:off x="3612" y="580"/>
                <a:ext cx="485" cy="933"/>
              </a:xfrm>
              <a:custGeom>
                <a:avLst/>
                <a:ahLst/>
                <a:rect l="0" t="0" r="r" b="b"/>
                <a:pathLst>
                  <a:path w="28940" h="22305" fill="none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4" name="Arc 119"/>
              <p:cNvSpPr/>
              <p:nvPr/>
            </p:nvSpPr>
            <p:spPr bwMode="hidden">
              <a:xfrm rot="0" flipH="1">
                <a:off x="3267" y="628"/>
                <a:ext cx="791" cy="930"/>
              </a:xfrm>
              <a:custGeom>
                <a:avLst/>
                <a:ahLst/>
                <a:rect l="0" t="0" r="r" b="b"/>
                <a:pathLst>
                  <a:path w="30473" h="22305" fill="none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5" name="Arc 120"/>
              <p:cNvSpPr/>
              <p:nvPr/>
            </p:nvSpPr>
            <p:spPr bwMode="hidden">
              <a:xfrm rot="0" flipH="1">
                <a:off x="3197" y="458"/>
                <a:ext cx="932" cy="933"/>
              </a:xfrm>
              <a:custGeom>
                <a:avLst/>
                <a:ahLst/>
                <a:rect l="0" t="0" r="r" b="b"/>
                <a:pathLst>
                  <a:path w="34455" h="22305" fill="none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6" name="Arc 121"/>
              <p:cNvSpPr/>
              <p:nvPr/>
            </p:nvSpPr>
            <p:spPr bwMode="hidden">
              <a:xfrm rot="0">
                <a:off x="4229" y="589"/>
                <a:ext cx="149" cy="933"/>
              </a:xfrm>
              <a:custGeom>
                <a:avLst/>
                <a:ahLst/>
                <a:rect l="0" t="0" r="r" b="b"/>
                <a:pathLst>
                  <a:path w="34812" h="22305" fill="none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7" name="Arc 122"/>
              <p:cNvSpPr/>
              <p:nvPr/>
            </p:nvSpPr>
            <p:spPr bwMode="hidden">
              <a:xfrm rot="0">
                <a:off x="4269" y="585"/>
                <a:ext cx="393" cy="933"/>
              </a:xfrm>
              <a:custGeom>
                <a:avLst/>
                <a:ahLst/>
                <a:rect l="0" t="0" r="r" b="b"/>
                <a:pathLst>
                  <a:path w="34812" h="22305" fill="none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8" name="Arc 123"/>
              <p:cNvSpPr/>
              <p:nvPr/>
            </p:nvSpPr>
            <p:spPr bwMode="hidden">
              <a:xfrm rot="0">
                <a:off x="4302" y="463"/>
                <a:ext cx="558" cy="933"/>
              </a:xfrm>
              <a:custGeom>
                <a:avLst/>
                <a:ahLst/>
                <a:rect l="0" t="0" r="r" b="b"/>
                <a:pathLst>
                  <a:path w="34812" h="22305" fill="none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9" name="Freeform 124"/>
              <p:cNvSpPr/>
              <p:nvPr/>
            </p:nvSpPr>
            <p:spPr bwMode="hidden">
              <a:xfrm rot="0">
                <a:off x="4410" y="1033"/>
                <a:ext cx="188" cy="580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0" name="Freeform 125"/>
              <p:cNvSpPr/>
              <p:nvPr/>
            </p:nvSpPr>
            <p:spPr bwMode="hidden">
              <a:xfrm rot="19660756" flipV="1">
                <a:off x="4114" y="843"/>
                <a:ext cx="171" cy="326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1" name="Arc 126"/>
              <p:cNvSpPr/>
              <p:nvPr/>
            </p:nvSpPr>
            <p:spPr bwMode="hidden">
              <a:xfrm rot="0" flipH="1">
                <a:off x="3144" y="319"/>
                <a:ext cx="996" cy="933"/>
              </a:xfrm>
              <a:custGeom>
                <a:avLst/>
                <a:ahLst/>
                <a:rect l="0" t="0" r="r" b="b"/>
                <a:pathLst>
                  <a:path w="36830" h="22305" fill="none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2" name="Arc 127"/>
              <p:cNvSpPr/>
              <p:nvPr/>
            </p:nvSpPr>
            <p:spPr bwMode="hidden">
              <a:xfrm rot="0" flipH="1">
                <a:off x="3426" y="122"/>
                <a:ext cx="724" cy="902"/>
              </a:xfrm>
              <a:custGeom>
                <a:avLst/>
                <a:ahLst/>
                <a:rect l="0" t="0" r="r" b="b"/>
                <a:pathLst>
                  <a:path w="31881" h="21600" fill="none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3" name="Arc 128"/>
              <p:cNvSpPr/>
              <p:nvPr/>
            </p:nvSpPr>
            <p:spPr bwMode="hidden">
              <a:xfrm rot="0">
                <a:off x="4199" y="502"/>
                <a:ext cx="297" cy="902"/>
              </a:xfrm>
              <a:custGeom>
                <a:avLst/>
                <a:ahLst/>
                <a:rect l="0" t="0" r="r" b="b"/>
                <a:pathLst>
                  <a:path w="31146" h="21600" fill="none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4" name="Freeform 129"/>
              <p:cNvSpPr/>
              <p:nvPr/>
            </p:nvSpPr>
            <p:spPr bwMode="hidden">
              <a:xfrm rot="0" flipH="1">
                <a:off x="3307" y="981"/>
                <a:ext cx="426" cy="598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5" name="Freeform 130"/>
              <p:cNvSpPr/>
              <p:nvPr/>
            </p:nvSpPr>
            <p:spPr bwMode="hidden">
              <a:xfrm rot="0" flipH="1">
                <a:off x="3507" y="350"/>
                <a:ext cx="273" cy="597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6" name="Freeform 131"/>
              <p:cNvSpPr/>
              <p:nvPr/>
            </p:nvSpPr>
            <p:spPr bwMode="hidden">
              <a:xfrm rot="0" flipH="1">
                <a:off x="3821" y="172"/>
                <a:ext cx="164" cy="597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7" name="Freeform 132"/>
              <p:cNvSpPr/>
              <p:nvPr/>
            </p:nvSpPr>
            <p:spPr bwMode="hidden">
              <a:xfrm rot="0">
                <a:off x="4841" y="894"/>
                <a:ext cx="395" cy="628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8" name="Freeform 133"/>
              <p:cNvSpPr/>
              <p:nvPr/>
            </p:nvSpPr>
            <p:spPr bwMode="hidden">
              <a:xfrm rot="0">
                <a:off x="4636" y="576"/>
                <a:ext cx="594" cy="417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69" name="Freeform 134"/>
              <p:cNvSpPr/>
              <p:nvPr/>
            </p:nvSpPr>
            <p:spPr bwMode="hidden">
              <a:xfrm rot="0">
                <a:off x="4658" y="132"/>
                <a:ext cx="260" cy="560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70" name="Freeform 135"/>
              <p:cNvSpPr/>
              <p:nvPr/>
            </p:nvSpPr>
            <p:spPr bwMode="hidden">
              <a:xfrm rot="20253370">
                <a:off x="4401" y="599"/>
                <a:ext cx="175" cy="329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71" name="Freeform 136"/>
              <p:cNvSpPr/>
              <p:nvPr/>
            </p:nvSpPr>
            <p:spPr bwMode="hidden">
              <a:xfrm rot="1346630" flipH="1">
                <a:off x="3783" y="589"/>
                <a:ext cx="172" cy="330"/>
              </a:xfrm>
              <a:custGeom>
                <a:avLst/>
                <a:ahLst/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sp>
        <p:nvSpPr>
          <p:cNvPr id="1048672" name="Rectangle 137"/>
          <p:cNvSpPr/>
          <p:nvPr>
            <p:ph type="title" sz="full" idx="0"/>
          </p:nvPr>
        </p:nvSpPr>
        <p:spPr>
          <a:xfrm rot="0">
            <a:off x="685800" y="301625"/>
            <a:ext cx="7772400" cy="14620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673" name="Rectangle 138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74" name="Rectangle 139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5" name="Rectangle 140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400" lang="en-US">
              <a:latin typeface="Arial Black" pitchFamily="34" charset="0"/>
            </a:endParaRPr>
          </a:p>
        </p:txBody>
      </p:sp>
      <p:sp>
        <p:nvSpPr>
          <p:cNvPr id="1048676" name="Rectangle 141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latin typeface="Arial Black" pitchFamily="34" charset="0"/>
              </a:rPr>
              <a:pPr algn="r" eaLnBrk="1" hangingPunct="1" lvl="0"/>
            </a:fld>
            <a:endParaRPr altLang="en-US" sz="1400" lang="en-US">
              <a:latin typeface="Arial Black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Times New Roman" panose="02020603050405020304" pitchFamily="18" charset="0"/>
        <a:buChar char="−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lt1">
                <a:alpha val="100000"/>
              </a:schemeClr>
            </a:gs>
            <a:gs pos="100000">
              <a:srgbClr val="2F2F47">
                <a:alpha val="100000"/>
              </a:srgbClr>
            </a:gs>
          </a:gsLst>
          <a:lin ang="2700000" scaled="1"/>
        </a:gradFill>
      </p:bgPr>
    </p:bg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85" name=""/>
          <p:cNvGrpSpPr/>
          <p:nvPr/>
        </p:nvGrpSpPr>
        <p:grpSpPr>
          <a:xfrm rot="0">
            <a:off x="-496887" y="1308100"/>
            <a:ext cx="10429875" cy="5908675"/>
            <a:chOff x="-313" y="824"/>
            <a:chExt cx="6570" cy="3722"/>
          </a:xfrm>
        </p:grpSpPr>
        <p:sp>
          <p:nvSpPr>
            <p:cNvPr id="1048678" name="Rectangle 3"/>
            <p:cNvSpPr/>
            <p:nvPr/>
          </p:nvSpPr>
          <p:spPr bwMode="hidden">
            <a:xfrm rot="20798144" flipV="1">
              <a:off x="-14" y="1033"/>
              <a:ext cx="1744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79" name="Rectangle 4"/>
            <p:cNvSpPr/>
            <p:nvPr/>
          </p:nvSpPr>
          <p:spPr bwMode="hidden">
            <a:xfrm rot="20774366" flipV="1">
              <a:off x="-24" y="1127"/>
              <a:ext cx="2033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0" name="Rectangle 5"/>
            <p:cNvSpPr/>
            <p:nvPr/>
          </p:nvSpPr>
          <p:spPr bwMode="hidden">
            <a:xfrm rot="20757422" flipV="1">
              <a:off x="-27" y="1198"/>
              <a:ext cx="2246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1" name="Rectangle 6"/>
            <p:cNvSpPr/>
            <p:nvPr/>
          </p:nvSpPr>
          <p:spPr bwMode="hidden">
            <a:xfrm rot="20684208" flipV="1">
              <a:off x="-43" y="1283"/>
              <a:ext cx="2476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2" name="Rectangle 7"/>
            <p:cNvSpPr/>
            <p:nvPr/>
          </p:nvSpPr>
          <p:spPr bwMode="hidden">
            <a:xfrm rot="20631226" flipV="1">
              <a:off x="-51" y="1397"/>
              <a:ext cx="2770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3" name="Rectangle 8"/>
            <p:cNvSpPr/>
            <p:nvPr/>
          </p:nvSpPr>
          <p:spPr bwMode="hidden">
            <a:xfrm rot="20554236" flipV="1">
              <a:off x="-65" y="1523"/>
              <a:ext cx="3058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4" name="Rectangle 9"/>
            <p:cNvSpPr/>
            <p:nvPr/>
          </p:nvSpPr>
          <p:spPr bwMode="hidden">
            <a:xfrm rot="20466594" flipV="1">
              <a:off x="-93" y="1694"/>
              <a:ext cx="3403" cy="6"/>
            </a:xfrm>
            <a:prstGeom prst="rect"/>
            <a:gradFill rotWithShape="0">
              <a:gsLst>
                <a:gs pos="0">
                  <a:srgbClr val="5D5D8B">
                    <a:alpha val="100000"/>
                  </a:srgbClr>
                </a:gs>
                <a:gs pos="100000">
                  <a:schemeClr val="lt1">
                    <a:alpha val="10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5" name="Rectangle 10"/>
            <p:cNvSpPr/>
            <p:nvPr/>
          </p:nvSpPr>
          <p:spPr bwMode="hidden">
            <a:xfrm rot="20343218" flipV="1">
              <a:off x="-99" y="1863"/>
              <a:ext cx="374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6" name="Rectangle 11"/>
            <p:cNvSpPr/>
            <p:nvPr/>
          </p:nvSpPr>
          <p:spPr bwMode="hidden">
            <a:xfrm rot="20211066" flipV="1">
              <a:off x="-165" y="2053"/>
              <a:ext cx="420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7" name="Rectangle 12"/>
            <p:cNvSpPr/>
            <p:nvPr/>
          </p:nvSpPr>
          <p:spPr bwMode="hidden">
            <a:xfrm rot="20102914" flipV="1">
              <a:off x="-214" y="2289"/>
              <a:ext cx="4612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8" name="Rectangle 13"/>
            <p:cNvSpPr/>
            <p:nvPr/>
          </p:nvSpPr>
          <p:spPr bwMode="hidden">
            <a:xfrm rot="19923406" flipV="1">
              <a:off x="-313" y="2617"/>
              <a:ext cx="5200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89" name="Rectangle 14"/>
            <p:cNvSpPr/>
            <p:nvPr/>
          </p:nvSpPr>
          <p:spPr bwMode="hidden">
            <a:xfrm rot="19686284" flipV="1">
              <a:off x="9" y="2881"/>
              <a:ext cx="5401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2F2F47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0" name="Rectangle 15"/>
            <p:cNvSpPr/>
            <p:nvPr/>
          </p:nvSpPr>
          <p:spPr bwMode="hidden">
            <a:xfrm rot="19383534" flipV="1">
              <a:off x="1319" y="2928"/>
              <a:ext cx="4612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1F1F2E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1" name="Rectangle 16"/>
            <p:cNvSpPr/>
            <p:nvPr/>
          </p:nvSpPr>
          <p:spPr bwMode="hidden">
            <a:xfrm rot="18994182" flipV="1">
              <a:off x="2681" y="3071"/>
              <a:ext cx="357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030305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2" name="Rectangle 17"/>
            <p:cNvSpPr/>
            <p:nvPr/>
          </p:nvSpPr>
          <p:spPr bwMode="hidden">
            <a:xfrm rot="18603244" flipV="1">
              <a:off x="4054" y="3502"/>
              <a:ext cx="207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00000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eaVert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3" name="Rectangle 18"/>
            <p:cNvSpPr/>
            <p:nvPr/>
          </p:nvSpPr>
          <p:spPr bwMode="hidden">
            <a:xfrm rot="18391574" flipH="1" flipV="1">
              <a:off x="5369" y="4166"/>
              <a:ext cx="501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00000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eaVert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4" name="Rectangle 19"/>
            <p:cNvSpPr/>
            <p:nvPr/>
          </p:nvSpPr>
          <p:spPr bwMode="hidden">
            <a:xfrm rot="1058638">
              <a:off x="-146" y="2360"/>
              <a:ext cx="604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5" name="Rectangle 20"/>
            <p:cNvSpPr/>
            <p:nvPr/>
          </p:nvSpPr>
          <p:spPr bwMode="hidden">
            <a:xfrm rot="1563794">
              <a:off x="-198" y="3396"/>
              <a:ext cx="4142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1416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6" name="Rectangle 21"/>
            <p:cNvSpPr/>
            <p:nvPr/>
          </p:nvSpPr>
          <p:spPr bwMode="hidden">
            <a:xfrm rot="1732980">
              <a:off x="-165" y="3624"/>
              <a:ext cx="280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1416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7" name="Rectangle 22"/>
            <p:cNvSpPr/>
            <p:nvPr/>
          </p:nvSpPr>
          <p:spPr bwMode="hidden">
            <a:xfrm rot="1969083">
              <a:off x="-110" y="3922"/>
              <a:ext cx="1400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8" name="Rectangle 23"/>
            <p:cNvSpPr/>
            <p:nvPr/>
          </p:nvSpPr>
          <p:spPr bwMode="hidden">
            <a:xfrm rot="1386174">
              <a:off x="-216" y="3221"/>
              <a:ext cx="5477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2324A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699" name="Rectangle 24"/>
            <p:cNvSpPr/>
            <p:nvPr/>
          </p:nvSpPr>
          <p:spPr bwMode="hidden">
            <a:xfrm rot="983968">
              <a:off x="-115" y="2129"/>
              <a:ext cx="601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B3B58">
                    <a:alpha val="100000"/>
                  </a:srgbClr>
                </a:gs>
              </a:gsLst>
              <a:lin ang="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0" name="Rectangle 25"/>
            <p:cNvSpPr/>
            <p:nvPr/>
          </p:nvSpPr>
          <p:spPr bwMode="hidden">
            <a:xfrm rot="930109" flipV="1">
              <a:off x="80" y="1946"/>
              <a:ext cx="575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1" name="Rectangle 26"/>
            <p:cNvSpPr/>
            <p:nvPr/>
          </p:nvSpPr>
          <p:spPr bwMode="hidden">
            <a:xfrm rot="868013">
              <a:off x="374" y="1802"/>
              <a:ext cx="5475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2" name="Rectangle 27"/>
            <p:cNvSpPr/>
            <p:nvPr/>
          </p:nvSpPr>
          <p:spPr bwMode="hidden">
            <a:xfrm rot="775598">
              <a:off x="848" y="1582"/>
              <a:ext cx="4976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3" name="Rectangle 28"/>
            <p:cNvSpPr/>
            <p:nvPr/>
          </p:nvSpPr>
          <p:spPr bwMode="hidden">
            <a:xfrm rot="735388">
              <a:off x="1053" y="1476"/>
              <a:ext cx="4759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4" name="Rectangle 29"/>
            <p:cNvSpPr/>
            <p:nvPr/>
          </p:nvSpPr>
          <p:spPr bwMode="hidden">
            <a:xfrm rot="692664">
              <a:off x="1244" y="1377"/>
              <a:ext cx="4557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5" name="Rectangle 30"/>
            <p:cNvSpPr/>
            <p:nvPr/>
          </p:nvSpPr>
          <p:spPr bwMode="hidden">
            <a:xfrm rot="655689" flipV="1">
              <a:off x="1487" y="1305"/>
              <a:ext cx="431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6" name="Rectangle 31"/>
            <p:cNvSpPr/>
            <p:nvPr/>
          </p:nvSpPr>
          <p:spPr bwMode="hidden">
            <a:xfrm rot="636921" flipV="1">
              <a:off x="1650" y="1218"/>
              <a:ext cx="415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7" name="Rectangle 32"/>
            <p:cNvSpPr/>
            <p:nvPr/>
          </p:nvSpPr>
          <p:spPr bwMode="hidden">
            <a:xfrm rot="803986" flipV="1">
              <a:off x="611" y="1684"/>
              <a:ext cx="520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8" name="Rectangle 33"/>
            <p:cNvSpPr/>
            <p:nvPr/>
          </p:nvSpPr>
          <p:spPr bwMode="hidden">
            <a:xfrm rot="1273216" flipV="1">
              <a:off x="-204" y="2976"/>
              <a:ext cx="6150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838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09" name="Rectangle 34"/>
            <p:cNvSpPr/>
            <p:nvPr/>
          </p:nvSpPr>
          <p:spPr bwMode="hidden">
            <a:xfrm rot="1169730" flipV="1">
              <a:off x="-174" y="2663"/>
              <a:ext cx="6104" cy="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rot="1080000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endParaRPr altLang="en-US" lang="en-US">
                <a:effectLst>
                  <a:outerShdw algn="tl" blurRad="38100" dir="2700000" dist="38100">
                    <a:srgbClr val="C0C0C0"/>
                  </a:outerShdw>
                </a:effectLst>
              </a:endParaRPr>
            </a:p>
          </p:txBody>
        </p:sp>
        <p:sp>
          <p:nvSpPr>
            <p:cNvPr id="1048710" name="Oval 35"/>
            <p:cNvSpPr/>
            <p:nvPr/>
          </p:nvSpPr>
          <p:spPr bwMode="hidden">
            <a:xfrm rot="0">
              <a:off x="740" y="3359"/>
              <a:ext cx="168" cy="9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1" name="Oval 36"/>
            <p:cNvSpPr/>
            <p:nvPr/>
          </p:nvSpPr>
          <p:spPr bwMode="hidden">
            <a:xfrm rot="0">
              <a:off x="236" y="3074"/>
              <a:ext cx="168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2" name="Oval 37"/>
            <p:cNvSpPr/>
            <p:nvPr/>
          </p:nvSpPr>
          <p:spPr bwMode="hidden">
            <a:xfrm rot="0">
              <a:off x="159" y="3652"/>
              <a:ext cx="196" cy="106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3" name="Oval 38"/>
            <p:cNvSpPr/>
            <p:nvPr/>
          </p:nvSpPr>
          <p:spPr bwMode="hidden">
            <a:xfrm rot="0">
              <a:off x="2077" y="2661"/>
              <a:ext cx="156" cy="8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4" name="Oval 39"/>
            <p:cNvSpPr/>
            <p:nvPr/>
          </p:nvSpPr>
          <p:spPr bwMode="hidden">
            <a:xfrm rot="0">
              <a:off x="1223" y="3076"/>
              <a:ext cx="168" cy="9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5" name="Oval 40"/>
            <p:cNvSpPr/>
            <p:nvPr/>
          </p:nvSpPr>
          <p:spPr bwMode="hidden">
            <a:xfrm rot="0">
              <a:off x="1686" y="2857"/>
              <a:ext cx="156" cy="9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6" name="Oval 41"/>
            <p:cNvSpPr/>
            <p:nvPr/>
          </p:nvSpPr>
          <p:spPr bwMode="hidden">
            <a:xfrm rot="0">
              <a:off x="750" y="2839"/>
              <a:ext cx="151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7" name="Oval 42"/>
            <p:cNvSpPr/>
            <p:nvPr/>
          </p:nvSpPr>
          <p:spPr bwMode="hidden">
            <a:xfrm rot="0">
              <a:off x="367" y="2656"/>
              <a:ext cx="150" cy="8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8" name="Oval 43"/>
            <p:cNvSpPr/>
            <p:nvPr/>
          </p:nvSpPr>
          <p:spPr bwMode="hidden">
            <a:xfrm rot="0">
              <a:off x="1172" y="2642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19" name="Oval 44"/>
            <p:cNvSpPr/>
            <p:nvPr/>
          </p:nvSpPr>
          <p:spPr bwMode="hidden">
            <a:xfrm rot="0">
              <a:off x="2401" y="2485"/>
              <a:ext cx="156" cy="8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0" name="Oval 45"/>
            <p:cNvSpPr/>
            <p:nvPr/>
          </p:nvSpPr>
          <p:spPr bwMode="hidden">
            <a:xfrm rot="0">
              <a:off x="1910" y="2314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1" name="Oval 46"/>
            <p:cNvSpPr/>
            <p:nvPr/>
          </p:nvSpPr>
          <p:spPr bwMode="hidden">
            <a:xfrm rot="0">
              <a:off x="2254" y="2154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2" name="Oval 47"/>
            <p:cNvSpPr/>
            <p:nvPr/>
          </p:nvSpPr>
          <p:spPr bwMode="hidden">
            <a:xfrm rot="0">
              <a:off x="2742" y="2305"/>
              <a:ext cx="140" cy="7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3" name="Oval 48"/>
            <p:cNvSpPr/>
            <p:nvPr/>
          </p:nvSpPr>
          <p:spPr bwMode="hidden">
            <a:xfrm rot="0">
              <a:off x="2812" y="1898"/>
              <a:ext cx="12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4" name="Oval 49"/>
            <p:cNvSpPr/>
            <p:nvPr/>
          </p:nvSpPr>
          <p:spPr bwMode="hidden">
            <a:xfrm rot="0">
              <a:off x="3721" y="1792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5" name="Oval 50"/>
            <p:cNvSpPr/>
            <p:nvPr/>
          </p:nvSpPr>
          <p:spPr bwMode="hidden">
            <a:xfrm rot="0">
              <a:off x="3528" y="1896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6" name="Oval 51"/>
            <p:cNvSpPr/>
            <p:nvPr/>
          </p:nvSpPr>
          <p:spPr bwMode="hidden">
            <a:xfrm rot="0">
              <a:off x="3064" y="1778"/>
              <a:ext cx="128" cy="6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7" name="Oval 52"/>
            <p:cNvSpPr/>
            <p:nvPr/>
          </p:nvSpPr>
          <p:spPr bwMode="hidden">
            <a:xfrm rot="0">
              <a:off x="3277" y="2024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8" name="Oval 53"/>
            <p:cNvSpPr/>
            <p:nvPr/>
          </p:nvSpPr>
          <p:spPr bwMode="hidden">
            <a:xfrm rot="0">
              <a:off x="3027" y="2160"/>
              <a:ext cx="133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3E3E5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29" name="Oval 54"/>
            <p:cNvSpPr/>
            <p:nvPr/>
          </p:nvSpPr>
          <p:spPr bwMode="hidden">
            <a:xfrm rot="0">
              <a:off x="1569" y="2453"/>
              <a:ext cx="150" cy="9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0" name="Oval 55"/>
            <p:cNvSpPr/>
            <p:nvPr/>
          </p:nvSpPr>
          <p:spPr bwMode="hidden">
            <a:xfrm rot="0">
              <a:off x="1863" y="2028"/>
              <a:ext cx="13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1" name="Oval 56"/>
            <p:cNvSpPr/>
            <p:nvPr/>
          </p:nvSpPr>
          <p:spPr bwMode="hidden">
            <a:xfrm rot="0">
              <a:off x="1513" y="2175"/>
              <a:ext cx="13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2" name="Oval 57"/>
            <p:cNvSpPr/>
            <p:nvPr/>
          </p:nvSpPr>
          <p:spPr bwMode="hidden">
            <a:xfrm rot="0">
              <a:off x="1191" y="2311"/>
              <a:ext cx="134" cy="7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3" name="Oval 58"/>
            <p:cNvSpPr/>
            <p:nvPr/>
          </p:nvSpPr>
          <p:spPr bwMode="hidden">
            <a:xfrm rot="0">
              <a:off x="1154" y="2047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4" name="Oval 59"/>
            <p:cNvSpPr/>
            <p:nvPr/>
          </p:nvSpPr>
          <p:spPr bwMode="hidden">
            <a:xfrm rot="0">
              <a:off x="1142" y="1803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5" name="Oval 60"/>
            <p:cNvSpPr/>
            <p:nvPr/>
          </p:nvSpPr>
          <p:spPr bwMode="hidden">
            <a:xfrm rot="0">
              <a:off x="1500" y="1912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6" name="Oval 61"/>
            <p:cNvSpPr/>
            <p:nvPr/>
          </p:nvSpPr>
          <p:spPr bwMode="hidden">
            <a:xfrm rot="0">
              <a:off x="1804" y="1801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7" name="Oval 62"/>
            <p:cNvSpPr/>
            <p:nvPr/>
          </p:nvSpPr>
          <p:spPr bwMode="hidden">
            <a:xfrm rot="0">
              <a:off x="2159" y="1905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8" name="Oval 63"/>
            <p:cNvSpPr/>
            <p:nvPr/>
          </p:nvSpPr>
          <p:spPr bwMode="hidden">
            <a:xfrm rot="0">
              <a:off x="2432" y="1787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39" name="Oval 64"/>
            <p:cNvSpPr/>
            <p:nvPr/>
          </p:nvSpPr>
          <p:spPr bwMode="hidden">
            <a:xfrm rot="0">
              <a:off x="470" y="2032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0" name="Oval 65"/>
            <p:cNvSpPr/>
            <p:nvPr/>
          </p:nvSpPr>
          <p:spPr bwMode="hidden">
            <a:xfrm rot="0">
              <a:off x="68" y="2166"/>
              <a:ext cx="134" cy="73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1" name="Oval 66"/>
            <p:cNvSpPr/>
            <p:nvPr/>
          </p:nvSpPr>
          <p:spPr bwMode="hidden">
            <a:xfrm rot="0">
              <a:off x="798" y="1916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2" name="Oval 67"/>
            <p:cNvSpPr/>
            <p:nvPr/>
          </p:nvSpPr>
          <p:spPr bwMode="hidden">
            <a:xfrm rot="0">
              <a:off x="455" y="1797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3" name="Oval 68"/>
            <p:cNvSpPr/>
            <p:nvPr/>
          </p:nvSpPr>
          <p:spPr bwMode="hidden">
            <a:xfrm rot="0">
              <a:off x="113" y="1901"/>
              <a:ext cx="128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4" name="Oval 69"/>
            <p:cNvSpPr/>
            <p:nvPr/>
          </p:nvSpPr>
          <p:spPr bwMode="hidden">
            <a:xfrm rot="0">
              <a:off x="432" y="2323"/>
              <a:ext cx="139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5" name="Oval 70"/>
            <p:cNvSpPr/>
            <p:nvPr/>
          </p:nvSpPr>
          <p:spPr bwMode="hidden">
            <a:xfrm rot="0">
              <a:off x="814" y="2178"/>
              <a:ext cx="134" cy="6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6" name="Oval 71"/>
            <p:cNvSpPr/>
            <p:nvPr/>
          </p:nvSpPr>
          <p:spPr bwMode="hidden">
            <a:xfrm rot="0">
              <a:off x="789" y="2472"/>
              <a:ext cx="156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7" name="Oval 72"/>
            <p:cNvSpPr/>
            <p:nvPr/>
          </p:nvSpPr>
          <p:spPr bwMode="hidden">
            <a:xfrm rot="0">
              <a:off x="2544" y="2015"/>
              <a:ext cx="140" cy="72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8" name="Oval 73"/>
            <p:cNvSpPr/>
            <p:nvPr/>
          </p:nvSpPr>
          <p:spPr bwMode="hidden">
            <a:xfrm rot="0">
              <a:off x="1457" y="1700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49" name="Oval 74"/>
            <p:cNvSpPr/>
            <p:nvPr/>
          </p:nvSpPr>
          <p:spPr bwMode="hidden">
            <a:xfrm rot="0">
              <a:off x="1747" y="1599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0" name="Oval 75"/>
            <p:cNvSpPr/>
            <p:nvPr/>
          </p:nvSpPr>
          <p:spPr bwMode="hidden">
            <a:xfrm rot="0">
              <a:off x="1385" y="1506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1" name="Oval 76"/>
            <p:cNvSpPr/>
            <p:nvPr/>
          </p:nvSpPr>
          <p:spPr bwMode="hidden">
            <a:xfrm rot="0">
              <a:off x="1093" y="1595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2" name="Oval 77"/>
            <p:cNvSpPr/>
            <p:nvPr/>
          </p:nvSpPr>
          <p:spPr bwMode="hidden">
            <a:xfrm rot="0">
              <a:off x="792" y="1690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3" name="Oval 78"/>
            <p:cNvSpPr/>
            <p:nvPr/>
          </p:nvSpPr>
          <p:spPr bwMode="hidden">
            <a:xfrm rot="0">
              <a:off x="2011" y="1512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4" name="Oval 79"/>
            <p:cNvSpPr/>
            <p:nvPr/>
          </p:nvSpPr>
          <p:spPr bwMode="hidden">
            <a:xfrm rot="0">
              <a:off x="2087" y="1696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5" name="Oval 80"/>
            <p:cNvSpPr/>
            <p:nvPr/>
          </p:nvSpPr>
          <p:spPr bwMode="hidden">
            <a:xfrm rot="0">
              <a:off x="2345" y="1601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6" name="Oval 81"/>
            <p:cNvSpPr/>
            <p:nvPr/>
          </p:nvSpPr>
          <p:spPr bwMode="hidden">
            <a:xfrm rot="0">
              <a:off x="2684" y="1686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7" name="Oval 82"/>
            <p:cNvSpPr/>
            <p:nvPr/>
          </p:nvSpPr>
          <p:spPr bwMode="hidden">
            <a:xfrm rot="0">
              <a:off x="806" y="1512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8" name="Oval 83"/>
            <p:cNvSpPr/>
            <p:nvPr/>
          </p:nvSpPr>
          <p:spPr bwMode="hidden">
            <a:xfrm rot="0">
              <a:off x="495" y="1597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59" name="Oval 84"/>
            <p:cNvSpPr/>
            <p:nvPr/>
          </p:nvSpPr>
          <p:spPr bwMode="hidden">
            <a:xfrm rot="0">
              <a:off x="228" y="1508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0" name="Oval 85"/>
            <p:cNvSpPr/>
            <p:nvPr/>
          </p:nvSpPr>
          <p:spPr bwMode="hidden">
            <a:xfrm rot="0">
              <a:off x="157" y="1698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1" name="Oval 86"/>
            <p:cNvSpPr/>
            <p:nvPr/>
          </p:nvSpPr>
          <p:spPr bwMode="hidden">
            <a:xfrm rot="0">
              <a:off x="2887" y="1595"/>
              <a:ext cx="124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2" name="Oval 87"/>
            <p:cNvSpPr/>
            <p:nvPr/>
          </p:nvSpPr>
          <p:spPr bwMode="hidden">
            <a:xfrm rot="0">
              <a:off x="3079" y="1511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3" name="Oval 88"/>
            <p:cNvSpPr/>
            <p:nvPr/>
          </p:nvSpPr>
          <p:spPr bwMode="hidden">
            <a:xfrm rot="0">
              <a:off x="3270" y="1688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4" name="Oval 89"/>
            <p:cNvSpPr/>
            <p:nvPr/>
          </p:nvSpPr>
          <p:spPr bwMode="hidden">
            <a:xfrm rot="0">
              <a:off x="3453" y="1599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5" name="Oval 90"/>
            <p:cNvSpPr/>
            <p:nvPr/>
          </p:nvSpPr>
          <p:spPr bwMode="hidden">
            <a:xfrm rot="0">
              <a:off x="3651" y="1506"/>
              <a:ext cx="123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6" name="Oval 91"/>
            <p:cNvSpPr/>
            <p:nvPr/>
          </p:nvSpPr>
          <p:spPr bwMode="hidden">
            <a:xfrm rot="0">
              <a:off x="4251" y="1513"/>
              <a:ext cx="124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7" name="Oval 92"/>
            <p:cNvSpPr/>
            <p:nvPr/>
          </p:nvSpPr>
          <p:spPr bwMode="hidden">
            <a:xfrm rot="0">
              <a:off x="3901" y="1701"/>
              <a:ext cx="128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8" name="Oval 93"/>
            <p:cNvSpPr/>
            <p:nvPr/>
          </p:nvSpPr>
          <p:spPr bwMode="hidden">
            <a:xfrm rot="0">
              <a:off x="4086" y="1608"/>
              <a:ext cx="128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69" name="Oval 94"/>
            <p:cNvSpPr/>
            <p:nvPr/>
          </p:nvSpPr>
          <p:spPr bwMode="hidden">
            <a:xfrm rot="0">
              <a:off x="1282" y="3653"/>
              <a:ext cx="196" cy="11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0" name="Oval 95"/>
            <p:cNvSpPr/>
            <p:nvPr/>
          </p:nvSpPr>
          <p:spPr bwMode="hidden">
            <a:xfrm rot="0">
              <a:off x="707" y="4014"/>
              <a:ext cx="191" cy="11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1" name="Oval 96"/>
            <p:cNvSpPr/>
            <p:nvPr/>
          </p:nvSpPr>
          <p:spPr bwMode="hidden">
            <a:xfrm rot="0">
              <a:off x="2229" y="3090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2" name="Oval 97"/>
            <p:cNvSpPr/>
            <p:nvPr/>
          </p:nvSpPr>
          <p:spPr bwMode="hidden">
            <a:xfrm rot="0">
              <a:off x="2604" y="2867"/>
              <a:ext cx="156" cy="89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3" name="Oval 98"/>
            <p:cNvSpPr/>
            <p:nvPr/>
          </p:nvSpPr>
          <p:spPr bwMode="hidden">
            <a:xfrm rot="0">
              <a:off x="2907" y="2668"/>
              <a:ext cx="156" cy="84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4" name="Oval 99"/>
            <p:cNvSpPr/>
            <p:nvPr/>
          </p:nvSpPr>
          <p:spPr bwMode="hidden">
            <a:xfrm rot="0">
              <a:off x="3248" y="2454"/>
              <a:ext cx="150" cy="9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5" name="Oval 100"/>
            <p:cNvSpPr/>
            <p:nvPr/>
          </p:nvSpPr>
          <p:spPr bwMode="hidden">
            <a:xfrm rot="0">
              <a:off x="1801" y="3360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6" name="Oval 101"/>
            <p:cNvSpPr/>
            <p:nvPr/>
          </p:nvSpPr>
          <p:spPr bwMode="hidden">
            <a:xfrm rot="0">
              <a:off x="3512" y="2302"/>
              <a:ext cx="134" cy="73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7" name="Oval 102"/>
            <p:cNvSpPr/>
            <p:nvPr/>
          </p:nvSpPr>
          <p:spPr bwMode="hidden">
            <a:xfrm rot="0">
              <a:off x="3980" y="2014"/>
              <a:ext cx="134" cy="7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8" name="Oval 103"/>
            <p:cNvSpPr/>
            <p:nvPr/>
          </p:nvSpPr>
          <p:spPr bwMode="hidden">
            <a:xfrm rot="0">
              <a:off x="3753" y="2158"/>
              <a:ext cx="134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79" name="Oval 104"/>
            <p:cNvSpPr/>
            <p:nvPr/>
          </p:nvSpPr>
          <p:spPr bwMode="hidden">
            <a:xfrm rot="0">
              <a:off x="4176" y="1898"/>
              <a:ext cx="128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0" name="Oval 105"/>
            <p:cNvSpPr/>
            <p:nvPr/>
          </p:nvSpPr>
          <p:spPr bwMode="hidden">
            <a:xfrm rot="0">
              <a:off x="4338" y="1797"/>
              <a:ext cx="129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1" name="Oval 106"/>
            <p:cNvSpPr/>
            <p:nvPr/>
          </p:nvSpPr>
          <p:spPr bwMode="hidden">
            <a:xfrm rot="0">
              <a:off x="4505" y="1700"/>
              <a:ext cx="124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2" name="Oval 107"/>
            <p:cNvSpPr/>
            <p:nvPr/>
          </p:nvSpPr>
          <p:spPr bwMode="hidden">
            <a:xfrm rot="0">
              <a:off x="4661" y="1603"/>
              <a:ext cx="123" cy="5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3" name="Oval 108"/>
            <p:cNvSpPr/>
            <p:nvPr/>
          </p:nvSpPr>
          <p:spPr bwMode="hidden">
            <a:xfrm rot="0">
              <a:off x="4803" y="1512"/>
              <a:ext cx="128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4" name="Oval 109"/>
            <p:cNvSpPr/>
            <p:nvPr/>
          </p:nvSpPr>
          <p:spPr bwMode="hidden">
            <a:xfrm rot="0">
              <a:off x="4930" y="1431"/>
              <a:ext cx="111" cy="5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73753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5" name="Oval 110"/>
            <p:cNvSpPr/>
            <p:nvPr/>
          </p:nvSpPr>
          <p:spPr bwMode="hidden">
            <a:xfrm rot="0">
              <a:off x="3835" y="1430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6" name="Oval 111"/>
            <p:cNvSpPr/>
            <p:nvPr/>
          </p:nvSpPr>
          <p:spPr bwMode="hidden">
            <a:xfrm rot="0">
              <a:off x="3286" y="1430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7" name="Oval 112"/>
            <p:cNvSpPr/>
            <p:nvPr/>
          </p:nvSpPr>
          <p:spPr bwMode="hidden">
            <a:xfrm rot="0">
              <a:off x="2972" y="1366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8" name="Oval 113"/>
            <p:cNvSpPr/>
            <p:nvPr/>
          </p:nvSpPr>
          <p:spPr bwMode="hidden">
            <a:xfrm rot="0">
              <a:off x="3152" y="1292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89" name="Oval 114"/>
            <p:cNvSpPr/>
            <p:nvPr/>
          </p:nvSpPr>
          <p:spPr bwMode="hidden">
            <a:xfrm rot="0">
              <a:off x="3020" y="1170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0" name="Oval 115"/>
            <p:cNvSpPr/>
            <p:nvPr/>
          </p:nvSpPr>
          <p:spPr bwMode="hidden">
            <a:xfrm rot="0">
              <a:off x="2443" y="1368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1" name="Oval 116"/>
            <p:cNvSpPr/>
            <p:nvPr/>
          </p:nvSpPr>
          <p:spPr bwMode="hidden">
            <a:xfrm rot="0">
              <a:off x="2301" y="1220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2" name="Oval 117"/>
            <p:cNvSpPr/>
            <p:nvPr/>
          </p:nvSpPr>
          <p:spPr bwMode="hidden">
            <a:xfrm rot="0">
              <a:off x="2095" y="1284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3" name="Oval 118"/>
            <p:cNvSpPr/>
            <p:nvPr/>
          </p:nvSpPr>
          <p:spPr bwMode="hidden">
            <a:xfrm rot="0">
              <a:off x="2228" y="1442"/>
              <a:ext cx="111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4" name="Oval 119"/>
            <p:cNvSpPr/>
            <p:nvPr/>
          </p:nvSpPr>
          <p:spPr bwMode="hidden">
            <a:xfrm rot="0">
              <a:off x="1109" y="1424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5" name="Oval 120"/>
            <p:cNvSpPr/>
            <p:nvPr/>
          </p:nvSpPr>
          <p:spPr bwMode="hidden">
            <a:xfrm rot="0">
              <a:off x="611" y="1284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6" name="Oval 121"/>
            <p:cNvSpPr/>
            <p:nvPr/>
          </p:nvSpPr>
          <p:spPr bwMode="hidden">
            <a:xfrm rot="0">
              <a:off x="305" y="1358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7" name="Oval 122"/>
            <p:cNvSpPr/>
            <p:nvPr/>
          </p:nvSpPr>
          <p:spPr bwMode="hidden">
            <a:xfrm rot="0">
              <a:off x="156" y="1154"/>
              <a:ext cx="112" cy="50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8" name="Oval 123"/>
            <p:cNvSpPr/>
            <p:nvPr/>
          </p:nvSpPr>
          <p:spPr bwMode="hidden">
            <a:xfrm rot="0">
              <a:off x="4538" y="1365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799" name="Oval 124"/>
            <p:cNvSpPr/>
            <p:nvPr/>
          </p:nvSpPr>
          <p:spPr bwMode="hidden">
            <a:xfrm rot="0">
              <a:off x="4407" y="1440"/>
              <a:ext cx="105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0" name="Oval 125"/>
            <p:cNvSpPr/>
            <p:nvPr/>
          </p:nvSpPr>
          <p:spPr bwMode="hidden">
            <a:xfrm rot="0">
              <a:off x="3992" y="1356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4446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1" name="Oval 126"/>
            <p:cNvSpPr/>
            <p:nvPr/>
          </p:nvSpPr>
          <p:spPr bwMode="hidden">
            <a:xfrm rot="0">
              <a:off x="3466" y="1356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2" name="Oval 127"/>
            <p:cNvSpPr/>
            <p:nvPr/>
          </p:nvSpPr>
          <p:spPr bwMode="hidden">
            <a:xfrm rot="0">
              <a:off x="2852" y="1228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3" name="Oval 128"/>
            <p:cNvSpPr/>
            <p:nvPr/>
          </p:nvSpPr>
          <p:spPr bwMode="hidden">
            <a:xfrm rot="0">
              <a:off x="2678" y="1109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4" name="Oval 129"/>
            <p:cNvSpPr/>
            <p:nvPr/>
          </p:nvSpPr>
          <p:spPr bwMode="hidden">
            <a:xfrm rot="0">
              <a:off x="2859" y="1045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5" name="Oval 130"/>
            <p:cNvSpPr/>
            <p:nvPr/>
          </p:nvSpPr>
          <p:spPr bwMode="hidden">
            <a:xfrm rot="0">
              <a:off x="1942" y="104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6" name="Oval 131"/>
            <p:cNvSpPr/>
            <p:nvPr/>
          </p:nvSpPr>
          <p:spPr bwMode="hidden">
            <a:xfrm rot="0">
              <a:off x="1088" y="1277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7" name="Oval 132"/>
            <p:cNvSpPr/>
            <p:nvPr/>
          </p:nvSpPr>
          <p:spPr bwMode="hidden">
            <a:xfrm rot="0">
              <a:off x="827" y="135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8" name="Oval 133"/>
            <p:cNvSpPr/>
            <p:nvPr/>
          </p:nvSpPr>
          <p:spPr bwMode="hidden">
            <a:xfrm rot="0">
              <a:off x="537" y="1428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09" name="Oval 134"/>
            <p:cNvSpPr/>
            <p:nvPr/>
          </p:nvSpPr>
          <p:spPr bwMode="hidden">
            <a:xfrm rot="0">
              <a:off x="635" y="106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0" name="Oval 135"/>
            <p:cNvSpPr/>
            <p:nvPr/>
          </p:nvSpPr>
          <p:spPr bwMode="hidden">
            <a:xfrm rot="0">
              <a:off x="1540" y="1050"/>
              <a:ext cx="106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1" name="Oval 136"/>
            <p:cNvSpPr/>
            <p:nvPr/>
          </p:nvSpPr>
          <p:spPr bwMode="hidden">
            <a:xfrm rot="0">
              <a:off x="1120" y="1063"/>
              <a:ext cx="105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2" name="Oval 137"/>
            <p:cNvSpPr/>
            <p:nvPr/>
          </p:nvSpPr>
          <p:spPr bwMode="hidden">
            <a:xfrm rot="0">
              <a:off x="4131" y="1284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3" name="Oval 138"/>
            <p:cNvSpPr/>
            <p:nvPr/>
          </p:nvSpPr>
          <p:spPr bwMode="hidden">
            <a:xfrm rot="0">
              <a:off x="3477" y="1163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4" name="Oval 139"/>
            <p:cNvSpPr/>
            <p:nvPr/>
          </p:nvSpPr>
          <p:spPr bwMode="hidden">
            <a:xfrm rot="0">
              <a:off x="3315" y="1229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5" name="Oval 140"/>
            <p:cNvSpPr/>
            <p:nvPr/>
          </p:nvSpPr>
          <p:spPr bwMode="hidden">
            <a:xfrm rot="0">
              <a:off x="3174" y="1112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6" name="Oval 141"/>
            <p:cNvSpPr/>
            <p:nvPr/>
          </p:nvSpPr>
          <p:spPr bwMode="hidden">
            <a:xfrm rot="0">
              <a:off x="2396" y="1051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7" name="Oval 142"/>
            <p:cNvSpPr/>
            <p:nvPr/>
          </p:nvSpPr>
          <p:spPr bwMode="hidden">
            <a:xfrm rot="0">
              <a:off x="2769" y="1446"/>
              <a:ext cx="111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8" name="Oval 143"/>
            <p:cNvSpPr/>
            <p:nvPr/>
          </p:nvSpPr>
          <p:spPr bwMode="hidden">
            <a:xfrm rot="0">
              <a:off x="2656" y="1294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4547D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19" name="Oval 144"/>
            <p:cNvSpPr/>
            <p:nvPr/>
          </p:nvSpPr>
          <p:spPr bwMode="hidden">
            <a:xfrm rot="0">
              <a:off x="2501" y="1159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0" name="Oval 145"/>
            <p:cNvSpPr/>
            <p:nvPr/>
          </p:nvSpPr>
          <p:spPr bwMode="hidden">
            <a:xfrm rot="0">
              <a:off x="2222" y="1101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1" name="Oval 146"/>
            <p:cNvSpPr/>
            <p:nvPr/>
          </p:nvSpPr>
          <p:spPr bwMode="hidden">
            <a:xfrm rot="0">
              <a:off x="2029" y="1162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2" name="Oval 147"/>
            <p:cNvSpPr/>
            <p:nvPr/>
          </p:nvSpPr>
          <p:spPr bwMode="hidden">
            <a:xfrm rot="0">
              <a:off x="1875" y="1356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3" name="Oval 148"/>
            <p:cNvSpPr/>
            <p:nvPr/>
          </p:nvSpPr>
          <p:spPr bwMode="hidden">
            <a:xfrm rot="0">
              <a:off x="1809" y="1223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4" name="Oval 149"/>
            <p:cNvSpPr/>
            <p:nvPr/>
          </p:nvSpPr>
          <p:spPr bwMode="hidden">
            <a:xfrm rot="0">
              <a:off x="1738" y="1098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5" name="Oval 150"/>
            <p:cNvSpPr/>
            <p:nvPr/>
          </p:nvSpPr>
          <p:spPr bwMode="hidden">
            <a:xfrm rot="0">
              <a:off x="1583" y="1289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6" name="Oval 151"/>
            <p:cNvSpPr/>
            <p:nvPr/>
          </p:nvSpPr>
          <p:spPr bwMode="hidden">
            <a:xfrm rot="0">
              <a:off x="1379" y="1343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A5A86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7" name="Oval 152"/>
            <p:cNvSpPr/>
            <p:nvPr/>
          </p:nvSpPr>
          <p:spPr bwMode="hidden">
            <a:xfrm rot="0">
              <a:off x="1529" y="1156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8" name="Oval 153"/>
            <p:cNvSpPr/>
            <p:nvPr/>
          </p:nvSpPr>
          <p:spPr bwMode="hidden">
            <a:xfrm rot="0">
              <a:off x="1294" y="1222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29" name="Oval 154"/>
            <p:cNvSpPr/>
            <p:nvPr/>
          </p:nvSpPr>
          <p:spPr bwMode="hidden">
            <a:xfrm rot="0">
              <a:off x="1314" y="1112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0" name="Oval 155"/>
            <p:cNvSpPr/>
            <p:nvPr/>
          </p:nvSpPr>
          <p:spPr bwMode="hidden">
            <a:xfrm rot="0">
              <a:off x="1082" y="1166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1" name="Oval 156"/>
            <p:cNvSpPr/>
            <p:nvPr/>
          </p:nvSpPr>
          <p:spPr bwMode="hidden">
            <a:xfrm rot="0">
              <a:off x="877" y="1121"/>
              <a:ext cx="112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2" name="Oval 157"/>
            <p:cNvSpPr/>
            <p:nvPr/>
          </p:nvSpPr>
          <p:spPr bwMode="hidden">
            <a:xfrm rot="0">
              <a:off x="875" y="1216"/>
              <a:ext cx="11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3" name="Oval 158"/>
            <p:cNvSpPr/>
            <p:nvPr/>
          </p:nvSpPr>
          <p:spPr bwMode="hidden">
            <a:xfrm rot="0">
              <a:off x="680" y="1170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4" name="Oval 159"/>
            <p:cNvSpPr/>
            <p:nvPr/>
          </p:nvSpPr>
          <p:spPr bwMode="hidden">
            <a:xfrm rot="0">
              <a:off x="411" y="1232"/>
              <a:ext cx="111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5" name="Oval 160"/>
            <p:cNvSpPr/>
            <p:nvPr/>
          </p:nvSpPr>
          <p:spPr bwMode="hidden">
            <a:xfrm rot="0">
              <a:off x="434" y="1100"/>
              <a:ext cx="112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6" name="Oval 161"/>
            <p:cNvSpPr/>
            <p:nvPr/>
          </p:nvSpPr>
          <p:spPr bwMode="hidden">
            <a:xfrm rot="0">
              <a:off x="119" y="1312"/>
              <a:ext cx="111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7" name="Oval 162"/>
            <p:cNvSpPr/>
            <p:nvPr/>
          </p:nvSpPr>
          <p:spPr bwMode="hidden">
            <a:xfrm rot="0">
              <a:off x="858" y="1001"/>
              <a:ext cx="101" cy="38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8" name="Oval 163"/>
            <p:cNvSpPr/>
            <p:nvPr/>
          </p:nvSpPr>
          <p:spPr bwMode="hidden">
            <a:xfrm rot="0">
              <a:off x="1341" y="1013"/>
              <a:ext cx="101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39" name="Oval 164"/>
            <p:cNvSpPr/>
            <p:nvPr/>
          </p:nvSpPr>
          <p:spPr bwMode="hidden">
            <a:xfrm rot="0">
              <a:off x="1739" y="1008"/>
              <a:ext cx="101" cy="38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0" name="Oval 165"/>
            <p:cNvSpPr/>
            <p:nvPr/>
          </p:nvSpPr>
          <p:spPr bwMode="hidden">
            <a:xfrm rot="0">
              <a:off x="2116" y="1001"/>
              <a:ext cx="100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1" name="Oval 166"/>
            <p:cNvSpPr/>
            <p:nvPr/>
          </p:nvSpPr>
          <p:spPr bwMode="hidden">
            <a:xfrm rot="0">
              <a:off x="2320" y="941"/>
              <a:ext cx="101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2" name="Oval 167"/>
            <p:cNvSpPr/>
            <p:nvPr/>
          </p:nvSpPr>
          <p:spPr bwMode="hidden">
            <a:xfrm rot="0">
              <a:off x="2601" y="995"/>
              <a:ext cx="101" cy="3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3" name="Oval 168"/>
            <p:cNvSpPr/>
            <p:nvPr/>
          </p:nvSpPr>
          <p:spPr bwMode="hidden">
            <a:xfrm rot="0">
              <a:off x="1667" y="1420"/>
              <a:ext cx="106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65682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4" name="Oval 169"/>
            <p:cNvSpPr/>
            <p:nvPr/>
          </p:nvSpPr>
          <p:spPr bwMode="hidden">
            <a:xfrm rot="0">
              <a:off x="2557" y="1516"/>
              <a:ext cx="123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05079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5" name="Oval 170"/>
            <p:cNvSpPr/>
            <p:nvPr/>
          </p:nvSpPr>
          <p:spPr bwMode="hidden">
            <a:xfrm rot="0">
              <a:off x="3619" y="1287"/>
              <a:ext cx="112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6" name="Oval 171"/>
            <p:cNvSpPr/>
            <p:nvPr/>
          </p:nvSpPr>
          <p:spPr bwMode="hidden">
            <a:xfrm rot="0">
              <a:off x="3791" y="1212"/>
              <a:ext cx="111" cy="51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7" name="Oval 172"/>
            <p:cNvSpPr/>
            <p:nvPr/>
          </p:nvSpPr>
          <p:spPr bwMode="hidden">
            <a:xfrm rot="0">
              <a:off x="2134" y="908"/>
              <a:ext cx="79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8" name="Oval 173"/>
            <p:cNvSpPr/>
            <p:nvPr/>
          </p:nvSpPr>
          <p:spPr bwMode="hidden">
            <a:xfrm rot="0">
              <a:off x="1264" y="908"/>
              <a:ext cx="79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49" name="Oval 174"/>
            <p:cNvSpPr/>
            <p:nvPr/>
          </p:nvSpPr>
          <p:spPr bwMode="hidden">
            <a:xfrm rot="0">
              <a:off x="1471" y="869"/>
              <a:ext cx="79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0" name="Oval 175"/>
            <p:cNvSpPr/>
            <p:nvPr/>
          </p:nvSpPr>
          <p:spPr bwMode="hidden">
            <a:xfrm rot="0">
              <a:off x="1650" y="824"/>
              <a:ext cx="83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1" name="Oval 176"/>
            <p:cNvSpPr/>
            <p:nvPr/>
          </p:nvSpPr>
          <p:spPr bwMode="hidden">
            <a:xfrm rot="0">
              <a:off x="1918" y="869"/>
              <a:ext cx="84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2" name="Oval 177"/>
            <p:cNvSpPr/>
            <p:nvPr/>
          </p:nvSpPr>
          <p:spPr bwMode="hidden">
            <a:xfrm rot="0">
              <a:off x="1720" y="923"/>
              <a:ext cx="83" cy="3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3" name="Oval 178"/>
            <p:cNvSpPr/>
            <p:nvPr/>
          </p:nvSpPr>
          <p:spPr bwMode="hidden">
            <a:xfrm rot="0">
              <a:off x="1913" y="957"/>
              <a:ext cx="95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4" name="Oval 179"/>
            <p:cNvSpPr/>
            <p:nvPr/>
          </p:nvSpPr>
          <p:spPr bwMode="hidden">
            <a:xfrm rot="0">
              <a:off x="1541" y="962"/>
              <a:ext cx="89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5" name="Oval 180"/>
            <p:cNvSpPr/>
            <p:nvPr/>
          </p:nvSpPr>
          <p:spPr bwMode="hidden">
            <a:xfrm rot="0">
              <a:off x="1076" y="953"/>
              <a:ext cx="101" cy="45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6" name="Oval 181"/>
            <p:cNvSpPr/>
            <p:nvPr/>
          </p:nvSpPr>
          <p:spPr bwMode="hidden">
            <a:xfrm rot="0">
              <a:off x="1983" y="4027"/>
              <a:ext cx="195" cy="10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7" name="Oval 182"/>
            <p:cNvSpPr/>
            <p:nvPr/>
          </p:nvSpPr>
          <p:spPr bwMode="hidden">
            <a:xfrm rot="0">
              <a:off x="2460" y="3671"/>
              <a:ext cx="196" cy="11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8" name="Oval 183"/>
            <p:cNvSpPr/>
            <p:nvPr/>
          </p:nvSpPr>
          <p:spPr bwMode="hidden">
            <a:xfrm rot="0">
              <a:off x="3238" y="3121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59" name="Oval 184"/>
            <p:cNvSpPr/>
            <p:nvPr/>
          </p:nvSpPr>
          <p:spPr bwMode="hidden">
            <a:xfrm rot="0">
              <a:off x="3550" y="2880"/>
              <a:ext cx="157" cy="89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0" name="Oval 185"/>
            <p:cNvSpPr/>
            <p:nvPr/>
          </p:nvSpPr>
          <p:spPr bwMode="hidden">
            <a:xfrm rot="0">
              <a:off x="2892" y="3377"/>
              <a:ext cx="168" cy="95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1" name="Oval 186"/>
            <p:cNvSpPr/>
            <p:nvPr/>
          </p:nvSpPr>
          <p:spPr bwMode="hidden">
            <a:xfrm rot="0">
              <a:off x="3869" y="2657"/>
              <a:ext cx="151" cy="84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2" name="Oval 187"/>
            <p:cNvSpPr/>
            <p:nvPr/>
          </p:nvSpPr>
          <p:spPr bwMode="hidden">
            <a:xfrm rot="0">
              <a:off x="4090" y="2475"/>
              <a:ext cx="156" cy="89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3" name="Oval 188"/>
            <p:cNvSpPr/>
            <p:nvPr/>
          </p:nvSpPr>
          <p:spPr bwMode="hidden">
            <a:xfrm rot="0">
              <a:off x="4327" y="2314"/>
              <a:ext cx="134" cy="72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4" name="Oval 189"/>
            <p:cNvSpPr/>
            <p:nvPr/>
          </p:nvSpPr>
          <p:spPr bwMode="hidden">
            <a:xfrm rot="0">
              <a:off x="4712" y="2022"/>
              <a:ext cx="134" cy="73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2324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5" name="Oval 190"/>
            <p:cNvSpPr/>
            <p:nvPr/>
          </p:nvSpPr>
          <p:spPr bwMode="hidden">
            <a:xfrm rot="0">
              <a:off x="4533" y="2162"/>
              <a:ext cx="139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6" name="Oval 191"/>
            <p:cNvSpPr/>
            <p:nvPr/>
          </p:nvSpPr>
          <p:spPr bwMode="hidden">
            <a:xfrm rot="0">
              <a:off x="4863" y="1920"/>
              <a:ext cx="128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7" name="Oval 192"/>
            <p:cNvSpPr/>
            <p:nvPr/>
          </p:nvSpPr>
          <p:spPr bwMode="hidden">
            <a:xfrm rot="0">
              <a:off x="5009" y="1807"/>
              <a:ext cx="128" cy="6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34344F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8" name="Oval 193"/>
            <p:cNvSpPr/>
            <p:nvPr/>
          </p:nvSpPr>
          <p:spPr bwMode="hidden">
            <a:xfrm rot="0">
              <a:off x="5161" y="1702"/>
              <a:ext cx="123" cy="50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69" name="Oval 194"/>
            <p:cNvSpPr/>
            <p:nvPr/>
          </p:nvSpPr>
          <p:spPr bwMode="hidden">
            <a:xfrm rot="0">
              <a:off x="5277" y="1614"/>
              <a:ext cx="124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0" name="Oval 195"/>
            <p:cNvSpPr/>
            <p:nvPr/>
          </p:nvSpPr>
          <p:spPr bwMode="hidden">
            <a:xfrm rot="0">
              <a:off x="5398" y="1521"/>
              <a:ext cx="123" cy="51"/>
            </a:xfrm>
            <a:prstGeom prst="ellipse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rgbClr val="4B4B70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1" name="Oval 196"/>
            <p:cNvSpPr/>
            <p:nvPr/>
          </p:nvSpPr>
          <p:spPr bwMode="hidden">
            <a:xfrm rot="0">
              <a:off x="3255" y="4071"/>
              <a:ext cx="196" cy="106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2" name="Oval 197"/>
            <p:cNvSpPr/>
            <p:nvPr/>
          </p:nvSpPr>
          <p:spPr bwMode="hidden">
            <a:xfrm rot="0">
              <a:off x="3651" y="3693"/>
              <a:ext cx="196" cy="111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3" name="Oval 198"/>
            <p:cNvSpPr/>
            <p:nvPr/>
          </p:nvSpPr>
          <p:spPr bwMode="hidden">
            <a:xfrm rot="0">
              <a:off x="4773" y="3705"/>
              <a:ext cx="201" cy="106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0203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4" name="Oval 199"/>
            <p:cNvSpPr/>
            <p:nvPr/>
          </p:nvSpPr>
          <p:spPr bwMode="hidden">
            <a:xfrm rot="0">
              <a:off x="4491" y="4049"/>
              <a:ext cx="196" cy="105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0203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5" name="Oval 200"/>
            <p:cNvSpPr/>
            <p:nvPr/>
          </p:nvSpPr>
          <p:spPr bwMode="hidden">
            <a:xfrm rot="0">
              <a:off x="3989" y="3396"/>
              <a:ext cx="168" cy="96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6" name="Oval 201"/>
            <p:cNvSpPr/>
            <p:nvPr/>
          </p:nvSpPr>
          <p:spPr bwMode="hidden">
            <a:xfrm rot="0">
              <a:off x="4263" y="3141"/>
              <a:ext cx="167" cy="95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7" name="Oval 202"/>
            <p:cNvSpPr/>
            <p:nvPr/>
          </p:nvSpPr>
          <p:spPr bwMode="hidden">
            <a:xfrm rot="0">
              <a:off x="5044" y="3418"/>
              <a:ext cx="167" cy="95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0203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8" name="Oval 203"/>
            <p:cNvSpPr/>
            <p:nvPr/>
          </p:nvSpPr>
          <p:spPr bwMode="hidden">
            <a:xfrm rot="0">
              <a:off x="4553" y="2873"/>
              <a:ext cx="156" cy="83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79" name="Oval 204"/>
            <p:cNvSpPr/>
            <p:nvPr/>
          </p:nvSpPr>
          <p:spPr bwMode="hidden">
            <a:xfrm rot="0">
              <a:off x="5293" y="3116"/>
              <a:ext cx="168" cy="95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0" name="Oval 205"/>
            <p:cNvSpPr/>
            <p:nvPr/>
          </p:nvSpPr>
          <p:spPr bwMode="hidden">
            <a:xfrm rot="0">
              <a:off x="5497" y="2879"/>
              <a:ext cx="156" cy="89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0203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1" name="Oval 206"/>
            <p:cNvSpPr/>
            <p:nvPr/>
          </p:nvSpPr>
          <p:spPr bwMode="hidden">
            <a:xfrm rot="0">
              <a:off x="4772" y="2673"/>
              <a:ext cx="156" cy="83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2" name="Oval 207"/>
            <p:cNvSpPr/>
            <p:nvPr/>
          </p:nvSpPr>
          <p:spPr bwMode="hidden">
            <a:xfrm rot="0">
              <a:off x="4966" y="2488"/>
              <a:ext cx="156" cy="84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3" name="Oval 208"/>
            <p:cNvSpPr/>
            <p:nvPr/>
          </p:nvSpPr>
          <p:spPr bwMode="hidden">
            <a:xfrm rot="0">
              <a:off x="5444" y="2052"/>
              <a:ext cx="134" cy="73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4" name="Oval 209"/>
            <p:cNvSpPr/>
            <p:nvPr/>
          </p:nvSpPr>
          <p:spPr bwMode="hidden">
            <a:xfrm rot="0">
              <a:off x="5161" y="2314"/>
              <a:ext cx="140" cy="73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5" name="Oval 210"/>
            <p:cNvSpPr/>
            <p:nvPr/>
          </p:nvSpPr>
          <p:spPr bwMode="hidden">
            <a:xfrm rot="0">
              <a:off x="5318" y="2176"/>
              <a:ext cx="134" cy="61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6" name="Oval 211"/>
            <p:cNvSpPr/>
            <p:nvPr/>
          </p:nvSpPr>
          <p:spPr bwMode="hidden">
            <a:xfrm rot="0">
              <a:off x="5581" y="1933"/>
              <a:ext cx="128" cy="61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F2F47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7" name="Oval 212"/>
            <p:cNvSpPr/>
            <p:nvPr/>
          </p:nvSpPr>
          <p:spPr bwMode="hidden">
            <a:xfrm rot="0">
              <a:off x="5689" y="1811"/>
              <a:ext cx="128" cy="61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F2F47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8" name="Oval 213"/>
            <p:cNvSpPr/>
            <p:nvPr/>
          </p:nvSpPr>
          <p:spPr bwMode="hidden">
            <a:xfrm rot="0">
              <a:off x="5663" y="2680"/>
              <a:ext cx="156" cy="83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D2D4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89" name="Oval 214"/>
            <p:cNvSpPr/>
            <p:nvPr/>
          </p:nvSpPr>
          <p:spPr bwMode="hidden">
            <a:xfrm rot="0">
              <a:off x="-65" y="2865"/>
              <a:ext cx="150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7476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90" name="Oval 215"/>
            <p:cNvSpPr/>
            <p:nvPr/>
          </p:nvSpPr>
          <p:spPr bwMode="hidden">
            <a:xfrm rot="0">
              <a:off x="2" y="2477"/>
              <a:ext cx="156" cy="89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4D4D74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91" name="Oval 216"/>
            <p:cNvSpPr/>
            <p:nvPr/>
          </p:nvSpPr>
          <p:spPr bwMode="hidden">
            <a:xfrm rot="0">
              <a:off x="-9" y="1436"/>
              <a:ext cx="106" cy="44"/>
            </a:xfrm>
            <a:prstGeom prst="ellipse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rgbClr val="5D5D8B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  <p:sp>
          <p:nvSpPr>
            <p:cNvPr id="1048892" name="Oval 217"/>
            <p:cNvSpPr/>
            <p:nvPr/>
          </p:nvSpPr>
          <p:spPr bwMode="hidden">
            <a:xfrm rot="0">
              <a:off x="5624" y="4010"/>
              <a:ext cx="201" cy="106"/>
            </a:xfrm>
            <a:prstGeom prst="ellipse"/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rgbClr val="202031">
                    <a:alpha val="100000"/>
                  </a:srgbClr>
                </a:gs>
              </a:gsLst>
              <a:lin ang="2700000" scaled="1"/>
            </a:gradFill>
            <a:ln>
              <a:noFill/>
            </a:ln>
          </p:spPr>
          <p:txBody>
            <a:bodyPr anchor="t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eaLnBrk="1" hangingPunct="1" lvl="0"/>
              <a:endParaRPr altLang="en-US" lang="en-US"/>
            </a:p>
          </p:txBody>
        </p:sp>
      </p:grpSp>
      <p:sp>
        <p:nvSpPr>
          <p:cNvPr id="1048893" name="Rectangle 218"/>
          <p:cNvSpPr/>
          <p:nvPr>
            <p:ph type="sldNum" sz="quarter" idx="4"/>
          </p:nvPr>
        </p:nvSpPr>
        <p:spPr>
          <a:xfrm rot="0">
            <a:off x="6553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4" name="Rectangle 219"/>
          <p:cNvSpPr/>
          <p:nvPr>
            <p:ph type="dt" sz="half" idx="2"/>
          </p:nvPr>
        </p:nvSpPr>
        <p:spPr>
          <a:xfrm rot="0">
            <a:off x="457200" y="6243637"/>
            <a:ext cx="2133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5" name="Rectangle 220"/>
          <p:cNvSpPr/>
          <p:nvPr>
            <p:ph type="ftr" sz="quarter" idx="3"/>
          </p:nvPr>
        </p:nvSpPr>
        <p:spPr>
          <a:xfrm rot="0">
            <a:off x="3124200" y="6243637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vl="0"/>
            <a:endParaRPr altLang="en-US" sz="12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896" name="Rectangle 221"/>
          <p:cNvSpPr/>
          <p:nvPr>
            <p:ph type="body"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897" name="Rectangle 22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xmlns:r="http://schemas.openxmlformats.org/officeDocument/2006/relationships" r:embed="rId13"/>
        </a:buBlip>
        <a:defRPr sz="32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xmlns:r="http://schemas.openxmlformats.org/officeDocument/2006/relationships" r:embed="rId13"/>
        </a:buBlip>
        <a:defRPr sz="24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xmlns:r="http://schemas.openxmlformats.org/officeDocument/2006/relationships" r:embed="rId13"/>
        </a:buBlip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xmlns:r="http://schemas.openxmlformats.org/officeDocument/2006/relationships" r:embed="rId13"/>
        </a:buBlip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xmlns:r="http://schemas.openxmlformats.org/officeDocument/2006/relationships" r:embed="rId13"/>
        </a:buBlip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xmlns:r="http://schemas.openxmlformats.org/officeDocument/2006/relationships" r:embed="rId13"/>
        </a:buBlip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xmlns:r="http://schemas.openxmlformats.org/officeDocument/2006/relationships" r:embed="rId13"/>
        </a:buBlip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WordArt 4"/>
          <p:cNvSpPr/>
          <p:nvPr/>
        </p:nvSpPr>
        <p:spPr>
          <a:xfrm rot="0">
            <a:off x="838200" y="1143000"/>
            <a:ext cx="7772400" cy="4038600"/>
          </a:xfrm>
          <a:prstGeom prst="rect"/>
        </p:spPr>
        <p:txBody>
          <a:bodyPr anchor="t" bIns="45720" fromWordArt="1" lIns="91440" rIns="91440" tIns="45720" vert="horz" wrap="none">
            <a:prstTxWarp prst="textFadeUp">
              <a:avLst>
                <a:gd fmla="val 9991" name="adj"/>
              </a:avLst>
            </a:prstTxWarp>
          </a:bodyPr>
          <a:p>
            <a:pPr algn="ctr"/>
            <a:r>
              <a:rPr b="0" sz="3600" i="0" kern="10" normalizeH="0" spc="0">
                <a:ln w="12700" cap="flat" cmpd="sng">
                  <a:solidFill>
                    <a:srgbClr val="B2B2B2">
                      <a:alpha val="100000"/>
                    </a:srgbClr>
                  </a:solidFill>
                  <a:prstDash val="solid"/>
                  <a:round/>
                </a:ln>
                <a:gradFill rotWithShape="0">
                  <a:gsLst>
                    <a:gs pos="0">
                      <a:srgbClr val="520402">
                        <a:alpha val="100000"/>
                      </a:srgbClr>
                    </a:gs>
                    <a:gs pos="100000">
                      <a:srgbClr val="FFCC00">
                        <a:alpha val="100000"/>
                      </a:srgbClr>
                    </a:gs>
                  </a:gsLst>
                  <a:lin ang="5400000" scaled="1"/>
                </a:gradFill>
                <a:effectLst>
                  <a:outerShdw algn="b" dir="2699999" dist="35921" kx="0" sx="100000" sy="50000">
                    <a:srgbClr val="875B0D">
                      <a:alpha val="70000"/>
                    </a:srgbClr>
                  </a:outerShdw>
                </a:effectLst>
                <a:latin typeface="Bernard MT Condensed"/>
                <a:ea typeface="Bernard MT Condensed"/>
              </a:rPr>
              <a:t>Self Esteem</a:t>
            </a:r>
          </a:p>
        </p:txBody>
      </p:sp>
    </p:spTree>
  </p:cSld>
  <p:clrMapOvr>
    <a:masterClrMapping/>
  </p:clrMapOvr>
  <p:transition spd="slow" advClick="1">
    <p:push dir="u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5" name="Title 1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ROLE MODEL</a:t>
            </a:r>
          </a:p>
        </p:txBody>
      </p:sp>
      <p:sp>
        <p:nvSpPr>
          <p:cNvPr id="1048936" name="Content Placeholder 2"/>
          <p:cNvSpPr/>
          <p:nvPr>
            <p:ph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indent="0" lvl="0" marL="0"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 person should have following attributes to become a Role Model :</a:t>
            </a:r>
          </a:p>
          <a:p>
            <a:pPr indent="0" lvl="0" marL="0">
              <a:buFont typeface="Arial" pitchFamily="34" charset="0"/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He/ she should be competent</a:t>
            </a:r>
          </a:p>
          <a:p>
            <a:pPr indent="0" lvl="0" marL="0">
              <a:buFont typeface="Arial" pitchFamily="34" charset="0"/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We should know him personally</a:t>
            </a:r>
          </a:p>
          <a:p>
            <a:pPr indent="0" lvl="0" marL="0">
              <a:buFont typeface="Arial" pitchFamily="34" charset="0"/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Should provide positive appraisals</a:t>
            </a:r>
          </a:p>
          <a:p>
            <a:pPr indent="0" lvl="0" marL="0">
              <a:buFont typeface="Arial" pitchFamily="34" charset="0"/>
              <a:buChar char="•"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Appraisals should be consistent &amp; numerous.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7" name="Text Box 2"/>
          <p:cNvSpPr txBox="1"/>
          <p:nvPr/>
        </p:nvSpPr>
        <p:spPr>
          <a:xfrm rot="0">
            <a:off x="0" y="304800"/>
            <a:ext cx="4648200" cy="5319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r>
              <a:rPr altLang="en-US" sz="1800" lang="en-US"/>
              <a:t>Self-Concept Circle</a:t>
            </a:r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endParaRPr altLang="en-US" sz="1800" lang="en-US"/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endParaRPr altLang="en-US" sz="1800" lang="en-US"/>
          </a:p>
          <a:p>
            <a:pPr algn="ctr" eaLnBrk="1" hangingPunct="1" indent="-342900" lvl="0" marL="342900">
              <a:spcBef>
                <a:spcPct val="50000"/>
              </a:spcBef>
              <a:buFontTx/>
              <a:buAutoNum type="arabicPeriod" startAt="1"/>
            </a:pPr>
            <a:r>
              <a:rPr altLang="en-US" sz="1800" lang="en-US"/>
              <a:t>The person I</a:t>
            </a:r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r>
              <a:rPr altLang="en-US" sz="1800" lang="en-US"/>
              <a:t>think I am.</a:t>
            </a:r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endParaRPr altLang="en-US" sz="1800" lang="en-US"/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endParaRPr altLang="en-US" sz="1800" lang="en-US"/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r>
              <a:rPr altLang="en-US" sz="1800" lang="en-US"/>
              <a:t>2. The person others </a:t>
            </a:r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r>
              <a:rPr altLang="en-US" sz="1800" lang="en-US"/>
              <a:t>think I am.</a:t>
            </a:r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endParaRPr altLang="en-US" sz="1800" lang="en-US"/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endParaRPr altLang="en-US" sz="1800" lang="en-US"/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r>
              <a:rPr altLang="en-US" sz="1800" lang="en-US"/>
              <a:t>3. The person others think </a:t>
            </a:r>
          </a:p>
          <a:p>
            <a:pPr algn="ctr" eaLnBrk="1" hangingPunct="1" indent="-342900" lvl="0" marL="342900">
              <a:spcBef>
                <a:spcPct val="50000"/>
              </a:spcBef>
              <a:buFontTx/>
              <a:buNone/>
            </a:pPr>
            <a:r>
              <a:rPr altLang="en-US" sz="1800" lang="en-US"/>
              <a:t>I think I am.</a:t>
            </a:r>
          </a:p>
        </p:txBody>
      </p:sp>
      <p:grpSp>
        <p:nvGrpSpPr>
          <p:cNvPr id="100" name=""/>
          <p:cNvGrpSpPr/>
          <p:nvPr/>
        </p:nvGrpSpPr>
        <p:grpSpPr>
          <a:xfrm rot="0">
            <a:off x="3733800" y="609600"/>
            <a:ext cx="5105400" cy="5562600"/>
            <a:chOff x="1104" y="434"/>
            <a:chExt cx="3216" cy="3504"/>
          </a:xfrm>
        </p:grpSpPr>
        <p:sp>
          <p:nvSpPr>
            <p:cNvPr id="1048938" name="_s2052"/>
            <p:cNvSpPr/>
            <p:nvPr/>
          </p:nvSpPr>
          <p:spPr>
            <a:xfrm rot="0">
              <a:off x="1488" y="962"/>
              <a:ext cx="2448" cy="2448"/>
            </a:xfrm>
            <a:prstGeom prst="blockArc">
              <a:avLst>
                <a:gd name="adj1" fmla="val 14880000"/>
                <a:gd name="adj2" fmla="val 17520000"/>
                <a:gd name="adj3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9" name="_s2053"/>
            <p:cNvSpPr/>
            <p:nvPr/>
          </p:nvSpPr>
          <p:spPr>
            <a:xfrm rot="5400000">
              <a:off x="1488" y="962"/>
              <a:ext cx="2448" cy="2448"/>
            </a:xfrm>
            <a:prstGeom prst="blockArc">
              <a:avLst>
                <a:gd name="adj1" fmla="val 14880000"/>
                <a:gd name="adj2" fmla="val 17520000"/>
                <a:gd name="adj3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0" name="_s2054"/>
            <p:cNvSpPr/>
            <p:nvPr/>
          </p:nvSpPr>
          <p:spPr>
            <a:xfrm rot="10800000">
              <a:off x="1488" y="962"/>
              <a:ext cx="2448" cy="2448"/>
            </a:xfrm>
            <a:prstGeom prst="blockArc">
              <a:avLst>
                <a:gd name="adj1" fmla="val 14880000"/>
                <a:gd name="adj2" fmla="val 17520000"/>
                <a:gd name="adj3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1" name="_s2055"/>
            <p:cNvSpPr/>
            <p:nvPr/>
          </p:nvSpPr>
          <p:spPr>
            <a:xfrm rot="16200000">
              <a:off x="1488" y="962"/>
              <a:ext cx="2448" cy="2448"/>
            </a:xfrm>
            <a:prstGeom prst="blockArc">
              <a:avLst>
                <a:gd name="adj1" fmla="val 14880000"/>
                <a:gd name="adj2" fmla="val 17520000"/>
                <a:gd name="adj3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2" name="_s2056"/>
            <p:cNvSpPr/>
            <p:nvPr/>
          </p:nvSpPr>
          <p:spPr>
            <a:xfrm rot="0">
              <a:off x="3156" y="1115"/>
              <a:ext cx="627" cy="6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As I See </a:t>
              </a:r>
            </a:p>
            <a:p>
              <a:pPr algn="ctr" eaLnBrk="1" hangingPunct="1" lvl="0"/>
              <a:r>
                <a:rPr lang="en-US"/>
                <a:t>Myself</a:t>
              </a:r>
            </a:p>
          </p:txBody>
        </p:sp>
        <p:sp>
          <p:nvSpPr>
            <p:cNvPr id="1048943" name="_s2057"/>
            <p:cNvSpPr/>
            <p:nvPr/>
          </p:nvSpPr>
          <p:spPr>
            <a:xfrm rot="0">
              <a:off x="3157" y="2630"/>
              <a:ext cx="627" cy="6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Other’s Reactions </a:t>
              </a:r>
            </a:p>
            <a:p>
              <a:pPr algn="ctr" eaLnBrk="1" hangingPunct="1" lvl="0"/>
              <a:r>
                <a:rPr lang="en-US"/>
                <a:t>to Me</a:t>
              </a:r>
            </a:p>
          </p:txBody>
        </p:sp>
        <p:sp>
          <p:nvSpPr>
            <p:cNvPr id="1048944" name="_s2058"/>
            <p:cNvSpPr/>
            <p:nvPr/>
          </p:nvSpPr>
          <p:spPr>
            <a:xfrm rot="0">
              <a:off x="1642" y="2631"/>
              <a:ext cx="627" cy="6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As Others </a:t>
              </a:r>
            </a:p>
            <a:p>
              <a:pPr algn="ctr" eaLnBrk="1" hangingPunct="1" lvl="0"/>
              <a:r>
                <a:rPr lang="en-US"/>
                <a:t>See Me</a:t>
              </a:r>
            </a:p>
          </p:txBody>
        </p:sp>
        <p:sp>
          <p:nvSpPr>
            <p:cNvPr id="1048945" name="_s2059"/>
            <p:cNvSpPr/>
            <p:nvPr/>
          </p:nvSpPr>
          <p:spPr>
            <a:xfrm rot="0">
              <a:off x="1641" y="1116"/>
              <a:ext cx="627" cy="627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My Actions</a:t>
              </a:r>
            </a:p>
          </p:txBody>
        </p:sp>
      </p:grpSp>
    </p:spTree>
  </p:cSld>
  <p:clrMapOvr>
    <a:masterClrMapping/>
  </p:clrMapOvr>
  <p:transition spd="fast" advClick="1"/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solidFill>
          <a:schemeClr val="lt2"/>
        </a:solidFill>
      </p:bgPr>
    </p:bg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6" name="Text Box 5"/>
          <p:cNvSpPr txBox="1"/>
          <p:nvPr/>
        </p:nvSpPr>
        <p:spPr>
          <a:xfrm rot="0">
            <a:off x="444500" y="457200"/>
            <a:ext cx="8377237" cy="61277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Tx/>
              <a:buChar char="•"/>
              <a:defRPr baseline="0" b="0" sz="28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−"/>
              <a:defRPr baseline="0" b="0" sz="20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  <a:defRPr baseline="0" b="0" sz="2000" i="0" u="none">
                <a:solidFill>
                  <a:schemeClr val="dk1"/>
                </a:solidFill>
                <a:latin typeface="Arial Black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8800" lang="en-US">
                <a:solidFill>
                  <a:schemeClr val="lt1"/>
                </a:solidFill>
                <a:latin typeface="Bradley Hand ITC" pitchFamily="66" charset="0"/>
              </a:rPr>
              <a:t>No one can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8800" lang="en-US">
                <a:solidFill>
                  <a:schemeClr val="lt1"/>
                </a:solidFill>
                <a:latin typeface="Bradley Hand ITC" pitchFamily="66" charset="0"/>
              </a:rPr>
              <a:t>Make you feel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8800" lang="en-US">
                <a:solidFill>
                  <a:schemeClr val="lt1"/>
                </a:solidFill>
                <a:latin typeface="Bradley Hand ITC" pitchFamily="66" charset="0"/>
              </a:rPr>
              <a:t>inferior Without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8800" lang="en-US">
                <a:solidFill>
                  <a:schemeClr val="lt1"/>
                </a:solidFill>
                <a:latin typeface="Bradley Hand ITC" pitchFamily="66" charset="0"/>
              </a:rPr>
              <a:t>your Consent.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4400" lang="en-US">
                <a:solidFill>
                  <a:schemeClr val="lt1"/>
                </a:solidFill>
                <a:latin typeface="Bradley Hand ITC" pitchFamily="66" charset="0"/>
              </a:rPr>
              <a:t>                             Eleanor Roosevelt</a:t>
            </a:r>
          </a:p>
        </p:txBody>
      </p:sp>
    </p:spTree>
  </p:cSld>
  <p:clrMapOvr>
    <a:masterClrMapping/>
  </p:clrMapOvr>
  <p:transition spd="fast" advClick="1"/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4" name="Picture 4" descr="hostess_image"/>
          <p:cNvPicPr>
            <a:picLocks/>
          </p:cNvPicPr>
          <p:nvPr>
            <p:ph sz="half" idx="4294967295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28600" y="304800"/>
            <a:ext cx="8686800" cy="6380162"/>
          </a:xfrm>
          <a:prstGeom prst="rect"/>
          <a:noFill/>
          <a:ln>
            <a:noFill/>
          </a:ln>
        </p:spPr>
      </p:pic>
      <p:sp>
        <p:nvSpPr>
          <p:cNvPr id="1048947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2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2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2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en-US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Accept yourself:  Stop worrying about the things you can’t change.  Be more accepting of others and the things they can’t change.</a:t>
            </a:r>
          </a:p>
          <a:p>
            <a:pPr eaLnBrk="1" hangingPunct="1" lvl="0">
              <a:lnSpc>
                <a:spcPct val="90000"/>
              </a:lnSpc>
              <a:buNone/>
            </a:pPr>
            <a:endParaRPr altLang="en-US" lang="en-US">
              <a:solidFill>
                <a:srgbClr val="000000"/>
              </a:solidFill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lnSpc>
                <a:spcPct val="90000"/>
              </a:lnSpc>
            </a:pPr>
            <a:r>
              <a:rPr altLang="en-US" lang="en-US">
                <a:solidFill>
                  <a:srgbClr val="000000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Try not to compare with others.  It’s unfair.  You may compare their strengths with your weaknesses.  Judge yourself in terms of your own growth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947">
                                            <p:txEl>
                                              <p:charRg st="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7">
                                            <p:txEl>
                                              <p:charRg st="131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2"/>
                                        <p:tgtEl>
                                          <p:spTgt spid="1048947">
                                            <p:txEl>
                                              <p:charRg st="131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7" grpId="0" uiExpand="0" build="p" bldLvl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0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Picture 4" descr="j0135279[1]"/>
          <p:cNvPicPr>
            <a:picLocks/>
          </p:cNvPicPr>
          <p:nvPr>
            <p:ph sz="half" idx="2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6362" y="1600200"/>
            <a:ext cx="3957637" cy="4533900"/>
          </a:xfrm>
          <a:prstGeom prst="rect"/>
          <a:noFill/>
          <a:ln>
            <a:noFill/>
          </a:ln>
        </p:spPr>
      </p:pic>
      <p:sp>
        <p:nvSpPr>
          <p:cNvPr id="1048948" name="Rectangle 3"/>
          <p:cNvSpPr/>
          <p:nvPr>
            <p:ph type="body" sz="half" idx="1"/>
          </p:nvPr>
        </p:nvSpPr>
        <p:spPr>
          <a:xfrm rot="0">
            <a:off x="0" y="381000"/>
            <a:ext cx="5562600" cy="57531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2"/>
              </a:buBlip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2"/>
              </a:buBlip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2"/>
              </a:buBlip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lvl="0">
              <a:buFont typeface="Symbol" pitchFamily="18" charset="2"/>
              <a:buBlip>
                <a:blip xmlns:r="http://schemas.openxmlformats.org/officeDocument/2006/relationships" r:embed="rId2"/>
              </a:buBlip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buFont typeface="Symbol" pitchFamily="18" charset="2"/>
              <a:buBlip>
                <a:blip xmlns:r="http://schemas.openxmlformats.org/officeDocument/2006/relationships" r:embed="rId2"/>
              </a:buBlip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buFont typeface="Symbol" pitchFamily="18" charset="2"/>
              <a:buBlip>
                <a:blip xmlns:r="http://schemas.openxmlformats.org/officeDocument/2006/relationships" r:embed="rId2"/>
              </a:buBlip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Have Realistic Expectations – We expect to much from ourselves.  Perfection is not possible but bettering our-self should be a lifetime goal.  We grow with models who appear to be perfect at everything.  Hero’s are good to look at but they have their problems too.</a:t>
            </a:r>
          </a:p>
          <a:p>
            <a:pPr eaLnBrk="1" hangingPunct="1" lvl="0">
              <a:buBlip>
                <a:blip xmlns:r="http://schemas.openxmlformats.org/officeDocument/2006/relationships" r:embed="rId2"/>
              </a:buBlip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fast" advClick="1">
    <p:wipe dir="d"/>
  </p:transition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>
                                            <p:txEl>
                                              <p:charRg st="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948">
                                            <p:txEl>
                                              <p:charRg st="2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948">
                                            <p:txEl>
                                              <p:charRg st="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898" fill="hold" id="9"/>
                                        <p:tgtEl>
                                          <p:spTgt spid="1048948">
                                            <p:txEl>
                                              <p:charRg st="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10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48948">
                                            <p:txEl>
                                              <p:charRg st="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8" grpId="0" uiExpand="0" build="p" bldLvl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2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Emphasize your strengths.</a:t>
            </a:r>
          </a:p>
          <a:p>
            <a:pPr eaLnBrk="1" hangingPunct="1" lvl="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Change what can be changed.  Some things fast, others gradual, and others never.  There are things we inherit but we can change our attitude about it.  Try new experiences.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 advClick="1"/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2" grpId="0" uiExpand="0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3" name="Rectangle 2"/>
          <p:cNvSpPr/>
          <p:nvPr>
            <p:ph type="title" sz="full" idx="4294967295"/>
          </p:nvPr>
        </p:nvSpPr>
        <p:spPr>
          <a:xfrm rot="0">
            <a:off x="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Best Friends</a:t>
            </a:r>
          </a:p>
        </p:txBody>
      </p:sp>
      <p:sp>
        <p:nvSpPr>
          <p:cNvPr id="1048954" name="Rectangle 3"/>
          <p:cNvSpPr/>
          <p:nvPr>
            <p:ph type="body" sz="half" idx="4294967295"/>
          </p:nvPr>
        </p:nvSpPr>
        <p:spPr>
          <a:xfrm rot="0">
            <a:off x="457200" y="1676400"/>
            <a:ext cx="91440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Would you take better care of yourself?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Would you be kinder to yourself?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Would you be more forgiving of your human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      imperfections?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If you realized your best friend was yourself?</a:t>
            </a:r>
          </a:p>
          <a:p>
            <a:pPr eaLnBrk="1" hangingPunct="1" lvl="0">
              <a:lnSpc>
                <a:spcPct val="80000"/>
              </a:lnSpc>
              <a:buNone/>
            </a:pPr>
            <a:endParaRPr altLang="en-US" sz="18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Who is always with you everywhere?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Who is on your side when others are unfair?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And tell me, who will never let you down in any situation?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Who will always see you get your share?</a:t>
            </a:r>
          </a:p>
          <a:p>
            <a:pPr eaLnBrk="1" hangingPunct="1" lvl="0">
              <a:lnSpc>
                <a:spcPct val="80000"/>
              </a:lnSpc>
              <a:buNone/>
            </a:pPr>
            <a:endParaRPr altLang="en-US" sz="18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And that’s why I’m a best friend to myself.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And I take me out whenever I feel low.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And I make my life as happy as a best friend would</a:t>
            </a:r>
          </a:p>
          <a:p>
            <a:pPr eaLnBrk="1" hangingPunct="1" lvl="0">
              <a:lnSpc>
                <a:spcPct val="80000"/>
              </a:lnSpc>
              <a:buNone/>
            </a:pPr>
            <a:r>
              <a:rPr altLang="en-US" sz="1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I’m as nice to me as anyone I know!</a:t>
            </a:r>
          </a:p>
          <a:p>
            <a:pPr eaLnBrk="1" hangingPunct="1" lvl="0">
              <a:lnSpc>
                <a:spcPct val="80000"/>
              </a:lnSpc>
              <a:spcBef>
                <a:spcPct val="0"/>
              </a:spcBef>
              <a:buNone/>
            </a:pPr>
            <a:endParaRPr altLang="en-US" sz="18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fast" advClick="1"/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4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7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7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137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18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22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3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264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37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323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4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364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45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408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49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447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charRg st="498" end="5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4" grpId="0" uiExpand="0" build="p" bldLvl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55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There are two different people in the world.  One that says “I wish I had” and the one that says “I’m glad I did”.  Remember you can have anything in this world if you just believe in yourself.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charRg st="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955">
                                            <p:txEl>
                                              <p:charRg st="0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5" grpId="0" uiExpand="0" build="p" bldLvl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bg bwMode="white">
      <p:bgPr>
        <a:solidFill>
          <a:srgbClr val="5F5F5F"/>
        </a:solidFill>
      </p:bgPr>
    </p:bg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8" name="Rectangle 2"/>
          <p:cNvSpPr/>
          <p:nvPr>
            <p:ph type="title" sz="full" idx="0"/>
          </p:nvPr>
        </p:nvSpPr>
        <p:spPr>
          <a:xfrm rot="0">
            <a:off x="457200" y="3048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Definitions	</a:t>
            </a:r>
          </a:p>
        </p:txBody>
      </p:sp>
      <p:sp>
        <p:nvSpPr>
          <p:cNvPr id="1048899" name="Rectangle 3"/>
          <p:cNvSpPr/>
          <p:nvPr>
            <p:ph type="body"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Self-concept: Picture or perception of 				 ourselves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Self Esteem:  Feelings we have about 				 ourselves</a:t>
            </a:r>
          </a:p>
          <a:p>
            <a:pPr eaLnBrk="1" hangingPunct="1" lvl="0"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Self-ideal:  The way we would like to be</a:t>
            </a:r>
          </a:p>
        </p:txBody>
      </p:sp>
    </p:spTree>
  </p:cSld>
  <p:clrMapOvr>
    <a:masterClrMapping/>
  </p:clrMapOvr>
  <p:transition spd="slow" advClick="1">
    <p:pull dir="lu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2" name="Rectangle 3"/>
          <p:cNvSpPr/>
          <p:nvPr>
            <p:ph type="body" sz="full" idx="1"/>
          </p:nvPr>
        </p:nvSpPr>
        <p:spPr>
          <a:xfrm rot="0">
            <a:off x="457200" y="609600"/>
            <a:ext cx="8229600" cy="55245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>
              <a:lnSpc>
                <a:spcPct val="90000"/>
              </a:lnSpc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How much do you believe in your self?  On a piece of paper write down the percentage of how much you believe in yourself.  100%?  75%?  50%?</a:t>
            </a:r>
          </a:p>
          <a:p>
            <a:pPr eaLnBrk="1" hangingPunct="1" lvl="0">
              <a:lnSpc>
                <a:spcPct val="90000"/>
              </a:lnSpc>
              <a:buNone/>
            </a:pPr>
            <a:endParaRPr altLang="en-US" sz="28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What are you achieving with that percentage?</a:t>
            </a:r>
          </a:p>
          <a:p>
            <a:pPr eaLnBrk="1" hangingPunct="1" lvl="0">
              <a:lnSpc>
                <a:spcPct val="90000"/>
              </a:lnSpc>
              <a:buNone/>
            </a:pPr>
            <a:endParaRPr altLang="en-US" sz="28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lnSpc>
                <a:spcPct val="90000"/>
              </a:lnSpc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What would happen if you believed in yourself 25% more?</a:t>
            </a:r>
          </a:p>
          <a:p>
            <a:pPr eaLnBrk="1" hangingPunct="1" lvl="0">
              <a:lnSpc>
                <a:spcPct val="90000"/>
              </a:lnSpc>
            </a:pPr>
            <a:endParaRPr altLang="en-US" sz="28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algn="ctr" eaLnBrk="1" hangingPunct="1" lvl="0">
              <a:lnSpc>
                <a:spcPct val="90000"/>
              </a:lnSpc>
              <a:buNone/>
            </a:pPr>
            <a:r>
              <a:rPr altLang="en-US" sz="28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Dreams and self belief are free.  You can take all you want and walk away.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902">
                                            <p:txEl>
                                              <p:charRg st="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>
                                            <p:txEl>
                                              <p:charRg st="14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902">
                                            <p:txEl>
                                              <p:charRg st="142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>
                                            <p:txEl>
                                              <p:charRg st="188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902">
                                            <p:txEl>
                                              <p:charRg st="188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>
                                            <p:txEl>
                                              <p:charRg st="245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902">
                                            <p:txEl>
                                              <p:charRg st="245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2" grpId="0" uiExpand="0" build="p" bldLvl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3" name="Rectangle 2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40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How is self-concept build &amp; destroyed	</a:t>
            </a:r>
          </a:p>
        </p:txBody>
      </p:sp>
      <p:sp>
        <p:nvSpPr>
          <p:cNvPr id="1048904" name="Rectangle 4"/>
          <p:cNvSpPr/>
          <p:nvPr>
            <p:ph type="body" sz="half" idx="1"/>
          </p:nvPr>
        </p:nvSpPr>
        <p:spPr>
          <a:xfrm rot="0">
            <a:off x="457200" y="1600200"/>
            <a:ext cx="4038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1800">
                <a:solidFill>
                  <a:schemeClr val="dk1"/>
                </a:solidFill>
              </a:defRPr>
            </a:lvl5pPr>
          </a:lstStyle>
          <a:p>
            <a:pPr algn="ctr" eaLnBrk="1" hangingPunct="1" lvl="0">
              <a:lnSpc>
                <a:spcPct val="90000"/>
              </a:lnSpc>
              <a:buNone/>
            </a:pPr>
            <a:r>
              <a:rPr altLang="en-US" lang="en-US" u="sng">
                <a:effectLst>
                  <a:outerShdw algn="tl" blurRad="38100" dir="2700000" dist="38100">
                    <a:srgbClr val="C0C0C0"/>
                  </a:outerShdw>
                </a:effectLst>
              </a:rPr>
              <a:t>Building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Find a good role model	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Praise &amp; compliments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Focus on the positive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Keep criticism to a minimum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Set &amp; achieve goals</a:t>
            </a:r>
          </a:p>
          <a:p>
            <a:pPr eaLnBrk="1" hangingPunct="1" lvl="0">
              <a:lnSpc>
                <a:spcPct val="90000"/>
              </a:lnSpc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48905" name="Rectangle 5"/>
          <p:cNvSpPr/>
          <p:nvPr>
            <p:ph type="body" sz="half" idx="2"/>
          </p:nvPr>
        </p:nvSpPr>
        <p:spPr>
          <a:xfrm rot="0">
            <a:off x="4648200" y="1600200"/>
            <a:ext cx="4038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n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xmlns:r="http://schemas.openxmlformats.org/officeDocument/2006/relationships" r:embed="rId1"/>
              </a:buBlip>
              <a:defRPr sz="1800">
                <a:solidFill>
                  <a:schemeClr val="dk1"/>
                </a:solidFill>
              </a:defRPr>
            </a:lvl5pPr>
          </a:lstStyle>
          <a:p>
            <a:pPr algn="ctr" eaLnBrk="1" hangingPunct="1" lvl="0">
              <a:lnSpc>
                <a:spcPct val="90000"/>
              </a:lnSpc>
              <a:buNone/>
            </a:pPr>
            <a:r>
              <a:rPr altLang="en-US" lang="en-US" u="sng">
                <a:effectLst>
                  <a:outerShdw algn="tl" blurRad="38100" dir="2700000" dist="38100">
                    <a:srgbClr val="C0C0C0"/>
                  </a:outerShdw>
                </a:effectLst>
              </a:rPr>
              <a:t>Destroyed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Comparing yourself to others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Putting yourself down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Drug abuse</a:t>
            </a:r>
          </a:p>
          <a:p>
            <a:pPr eaLnBrk="1" hangingPunct="1" lvl="0">
              <a:lnSpc>
                <a:spcPct val="90000"/>
              </a:lnSpc>
              <a:buNone/>
            </a:pPr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?</a:t>
            </a:r>
          </a:p>
          <a:p>
            <a:pPr eaLnBrk="1" hangingPunct="1" lvl="0">
              <a:lnSpc>
                <a:spcPct val="90000"/>
              </a:lnSpc>
              <a:buNone/>
            </a:pPr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fast" advClick="1">
    <p:push dir="u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9" name="Rectangle 2"/>
          <p:cNvSpPr/>
          <p:nvPr>
            <p:ph type="title" sz="full" idx="0"/>
          </p:nvPr>
        </p:nvSpPr>
        <p:spPr>
          <a:xfrm rot="0">
            <a:off x="457200" y="274637"/>
            <a:ext cx="8229600" cy="6397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40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Tips for building Self Esteem</a:t>
            </a:r>
          </a:p>
        </p:txBody>
      </p:sp>
      <p:sp>
        <p:nvSpPr>
          <p:cNvPr id="1048910" name="Rectangle 3"/>
          <p:cNvSpPr/>
          <p:nvPr>
            <p:ph type="body" sz="full" idx="1"/>
          </p:nvPr>
        </p:nvSpPr>
        <p:spPr>
          <a:xfrm rot="0">
            <a:off x="457200" y="1066800"/>
            <a:ext cx="8229600" cy="5791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Identify with people, books, videos, television shows, etc., that build your self-esteem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Build others – give  sincere compliments often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Think positively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Set and achieve goals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Do something challenging each day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Look your best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Eat correctly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Do something for someone else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Learn a new skill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“Act as if” you possess traits you would like to have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Observe self-concept people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Handle things one at a time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Use criticism constructively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Ask for help – take advantage of learning opportunities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Improve your personal living space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Allow personal growth time each day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Post self-improvement reminders in obvious places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Do not say negative things about yourself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Reward yourself often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List your accomplishments each evening 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r>
              <a:rPr altLang="en-US" sz="1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Volunteer to share your skills with others</a:t>
            </a: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endParaRPr altLang="en-US" sz="16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indent="-609600" lvl="0" marL="609600">
              <a:lnSpc>
                <a:spcPct val="80000"/>
              </a:lnSpc>
              <a:buFontTx/>
              <a:buAutoNum type="arabicPeriod" startAt="1"/>
            </a:pPr>
            <a:endParaRPr altLang="en-US" sz="16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fast" advClick="1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1" name="Rectangle 4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40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How do values and morals fit into feeling good about yourself?</a:t>
            </a:r>
          </a:p>
        </p:txBody>
      </p:sp>
      <p:sp>
        <p:nvSpPr>
          <p:cNvPr id="1048912" name="Rectangle 5"/>
          <p:cNvSpPr/>
          <p:nvPr>
            <p:ph type="body" sz="full" idx="1"/>
          </p:nvPr>
        </p:nvSpPr>
        <p:spPr>
          <a:xfrm rot="0">
            <a:off x="457200" y="1600200"/>
            <a:ext cx="8229600" cy="4533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Knowing yourself is a prerequisite to a good self esteem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Discover your values – a value is something you strongly believe in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Live by what you value – the closer your values come to your actions the happier you will be.</a:t>
            </a:r>
          </a:p>
        </p:txBody>
      </p:sp>
    </p:spTree>
  </p:cSld>
  <p:clrMapOvr>
    <a:masterClrMapping/>
  </p:clrMapOvr>
  <p:transition spd="fast" advClick="1"/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3" name="Text Box 4"/>
          <p:cNvSpPr txBox="1"/>
          <p:nvPr/>
        </p:nvSpPr>
        <p:spPr>
          <a:xfrm rot="0">
            <a:off x="457200" y="593725"/>
            <a:ext cx="7550150" cy="44831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9600" lang="en-US">
                <a:latin typeface="Amazone BT" pitchFamily="66" charset="0"/>
              </a:rPr>
              <a:t>You become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9600" lang="en-US">
                <a:latin typeface="Amazone BT" pitchFamily="66" charset="0"/>
              </a:rPr>
              <a:t> which you think</a:t>
            </a:r>
          </a:p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9600" lang="en-US">
                <a:latin typeface="Amazone BT" pitchFamily="66" charset="0"/>
              </a:rPr>
              <a:t> about most.</a:t>
            </a:r>
          </a:p>
        </p:txBody>
      </p:sp>
    </p:spTree>
  </p:cSld>
  <p:clrMapOvr>
    <a:masterClrMapping/>
  </p:clrMapOvr>
  <p:transition spd="fast" advClick="1"/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4" name="Text Box 4"/>
          <p:cNvSpPr txBox="1"/>
          <p:nvPr/>
        </p:nvSpPr>
        <p:spPr>
          <a:xfrm rot="0">
            <a:off x="1127125" y="569912"/>
            <a:ext cx="184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Blip>
                <a:blip xmlns:r="http://schemas.openxmlformats.org/officeDocument/2006/relationships" r:embed="rId1"/>
              </a:buBlip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1800" lang="en-US"/>
          </a:p>
        </p:txBody>
      </p:sp>
      <p:grpSp>
        <p:nvGrpSpPr>
          <p:cNvPr id="96" name=""/>
          <p:cNvGrpSpPr/>
          <p:nvPr/>
        </p:nvGrpSpPr>
        <p:grpSpPr>
          <a:xfrm rot="0">
            <a:off x="762000" y="533400"/>
            <a:ext cx="7924800" cy="6172200"/>
            <a:chOff x="480" y="336"/>
            <a:chExt cx="4992" cy="3888"/>
          </a:xfrm>
        </p:grpSpPr>
        <p:sp>
          <p:nvSpPr>
            <p:cNvPr id="1048915" name="_s1028"/>
            <p:cNvSpPr/>
            <p:nvPr/>
          </p:nvSpPr>
          <p:spPr>
            <a:xfrm rot="0" flipH="1" flipV="1">
              <a:off x="2493" y="1796"/>
              <a:ext cx="242" cy="242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6" name="_s1029"/>
            <p:cNvSpPr/>
            <p:nvPr/>
          </p:nvSpPr>
          <p:spPr>
            <a:xfrm rot="0">
              <a:off x="1908" y="1212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Change </a:t>
              </a:r>
            </a:p>
            <a:p>
              <a:pPr algn="ctr" eaLnBrk="1" hangingPunct="1" lvl="0"/>
              <a:r>
                <a:rPr lang="en-US"/>
                <a:t>the bad</a:t>
              </a:r>
            </a:p>
          </p:txBody>
        </p:sp>
        <p:sp>
          <p:nvSpPr>
            <p:cNvPr id="1048917" name="_s1030"/>
            <p:cNvSpPr/>
            <p:nvPr/>
          </p:nvSpPr>
          <p:spPr>
            <a:xfrm rot="0" flipH="1">
              <a:off x="2293" y="2279"/>
              <a:ext cx="342" cy="0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8" name="_s1031"/>
            <p:cNvSpPr/>
            <p:nvPr/>
          </p:nvSpPr>
          <p:spPr>
            <a:xfrm rot="0">
              <a:off x="1608" y="1938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Appreciate</a:t>
              </a:r>
            </a:p>
            <a:p>
              <a:pPr algn="ctr" eaLnBrk="1" hangingPunct="1" lvl="0"/>
              <a:r>
                <a:rPr lang="en-US"/>
                <a:t> life</a:t>
              </a:r>
            </a:p>
          </p:txBody>
        </p:sp>
        <p:sp>
          <p:nvSpPr>
            <p:cNvPr id="1048919" name="_s1032"/>
            <p:cNvSpPr/>
            <p:nvPr/>
          </p:nvSpPr>
          <p:spPr>
            <a:xfrm rot="0" flipH="1">
              <a:off x="2493" y="2520"/>
              <a:ext cx="242" cy="242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0" name="_s1033"/>
            <p:cNvSpPr/>
            <p:nvPr/>
          </p:nvSpPr>
          <p:spPr>
            <a:xfrm rot="0">
              <a:off x="1909" y="2663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Willing </a:t>
              </a:r>
            </a:p>
            <a:p>
              <a:pPr algn="ctr" eaLnBrk="1" hangingPunct="1" lvl="0"/>
              <a:r>
                <a:rPr lang="en-US"/>
                <a:t>to try </a:t>
              </a:r>
            </a:p>
            <a:p>
              <a:pPr algn="ctr" eaLnBrk="1" hangingPunct="1" lvl="0"/>
              <a:r>
                <a:rPr lang="en-US"/>
                <a:t>new things</a:t>
              </a:r>
            </a:p>
          </p:txBody>
        </p:sp>
        <p:sp>
          <p:nvSpPr>
            <p:cNvPr id="1048921" name="_s1034"/>
            <p:cNvSpPr/>
            <p:nvPr/>
          </p:nvSpPr>
          <p:spPr>
            <a:xfrm rot="0">
              <a:off x="2976" y="2620"/>
              <a:ext cx="0" cy="342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2" name="_s1035"/>
            <p:cNvSpPr/>
            <p:nvPr/>
          </p:nvSpPr>
          <p:spPr>
            <a:xfrm rot="0">
              <a:off x="2635" y="2963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Believes</a:t>
              </a:r>
            </a:p>
            <a:p>
              <a:pPr algn="ctr" eaLnBrk="1" hangingPunct="1" lvl="0"/>
              <a:r>
                <a:rPr lang="en-US"/>
                <a:t> in </a:t>
              </a:r>
            </a:p>
            <a:p>
              <a:pPr algn="ctr" eaLnBrk="1" hangingPunct="1" lvl="0"/>
              <a:r>
                <a:rPr lang="en-US"/>
                <a:t>self</a:t>
              </a:r>
            </a:p>
          </p:txBody>
        </p:sp>
        <p:sp>
          <p:nvSpPr>
            <p:cNvPr id="1048923" name="_s1036"/>
            <p:cNvSpPr/>
            <p:nvPr/>
          </p:nvSpPr>
          <p:spPr>
            <a:xfrm rot="0">
              <a:off x="3217" y="2520"/>
              <a:ext cx="242" cy="242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4" name="_s1037"/>
            <p:cNvSpPr/>
            <p:nvPr/>
          </p:nvSpPr>
          <p:spPr>
            <a:xfrm rot="0">
              <a:off x="3360" y="2662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Is not </a:t>
              </a:r>
            </a:p>
            <a:p>
              <a:pPr algn="ctr" eaLnBrk="1" hangingPunct="1" lvl="0"/>
              <a:r>
                <a:rPr lang="en-US"/>
                <a:t>a threat </a:t>
              </a:r>
            </a:p>
            <a:p>
              <a:pPr algn="ctr" eaLnBrk="1" hangingPunct="1" lvl="0"/>
              <a:r>
                <a:rPr lang="en-US"/>
                <a:t>to others</a:t>
              </a:r>
            </a:p>
          </p:txBody>
        </p:sp>
        <p:sp>
          <p:nvSpPr>
            <p:cNvPr id="1048925" name="_s1038"/>
            <p:cNvSpPr/>
            <p:nvPr/>
          </p:nvSpPr>
          <p:spPr>
            <a:xfrm rot="0">
              <a:off x="3317" y="2279"/>
              <a:ext cx="342" cy="0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6" name="_s1039"/>
            <p:cNvSpPr/>
            <p:nvPr/>
          </p:nvSpPr>
          <p:spPr>
            <a:xfrm rot="0">
              <a:off x="3660" y="1937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Doesn’t submit </a:t>
              </a:r>
            </a:p>
            <a:p>
              <a:pPr algn="ctr" eaLnBrk="1" hangingPunct="1" lvl="0"/>
              <a:r>
                <a:rPr lang="en-US"/>
                <a:t>to </a:t>
              </a:r>
            </a:p>
            <a:p>
              <a:pPr algn="ctr" eaLnBrk="1" hangingPunct="1" lvl="0"/>
              <a:r>
                <a:rPr lang="en-US"/>
                <a:t>peer pressure</a:t>
              </a:r>
            </a:p>
          </p:txBody>
        </p:sp>
        <p:sp>
          <p:nvSpPr>
            <p:cNvPr id="1048927" name="_s1040"/>
            <p:cNvSpPr/>
            <p:nvPr/>
          </p:nvSpPr>
          <p:spPr>
            <a:xfrm rot="0" flipV="1">
              <a:off x="3217" y="1796"/>
              <a:ext cx="242" cy="242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28" name="_s1041"/>
            <p:cNvSpPr/>
            <p:nvPr/>
          </p:nvSpPr>
          <p:spPr>
            <a:xfrm rot="0">
              <a:off x="3359" y="1212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Accept </a:t>
              </a:r>
            </a:p>
            <a:p>
              <a:pPr algn="ctr" eaLnBrk="1" hangingPunct="1" lvl="0"/>
              <a:r>
                <a:rPr lang="en-US"/>
                <a:t>failure</a:t>
              </a:r>
            </a:p>
          </p:txBody>
        </p:sp>
        <p:sp>
          <p:nvSpPr>
            <p:cNvPr id="1048929" name="_s1042"/>
            <p:cNvSpPr/>
            <p:nvPr/>
          </p:nvSpPr>
          <p:spPr>
            <a:xfrm rot="0" flipV="1">
              <a:off x="2976" y="1596"/>
              <a:ext cx="0" cy="342"/>
            </a:xfrm>
            <a:prstGeom prst="line"/>
            <a:solidFill>
              <a:srgbClr val="FFFFFF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30" name="_s1043"/>
            <p:cNvSpPr/>
            <p:nvPr/>
          </p:nvSpPr>
          <p:spPr>
            <a:xfrm rot="0">
              <a:off x="2634" y="912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Leader </a:t>
              </a:r>
            </a:p>
            <a:p>
              <a:pPr algn="ctr" eaLnBrk="1" hangingPunct="1" lvl="0"/>
              <a:r>
                <a:rPr lang="en-US"/>
                <a:t>to </a:t>
              </a:r>
            </a:p>
            <a:p>
              <a:pPr algn="ctr" eaLnBrk="1" hangingPunct="1" lvl="0"/>
              <a:r>
                <a:rPr lang="en-US"/>
                <a:t>others</a:t>
              </a:r>
            </a:p>
          </p:txBody>
        </p:sp>
        <p:sp>
          <p:nvSpPr>
            <p:cNvPr id="1048931" name="_s1044"/>
            <p:cNvSpPr/>
            <p:nvPr/>
          </p:nvSpPr>
          <p:spPr>
            <a:xfrm rot="0">
              <a:off x="2634" y="1938"/>
              <a:ext cx="684" cy="684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algn="ctr" eaLnBrk="1" hangingPunct="1" lvl="0"/>
              <a:r>
                <a:rPr lang="en-US"/>
                <a:t>Good </a:t>
              </a:r>
            </a:p>
            <a:p>
              <a:pPr algn="ctr" eaLnBrk="1" hangingPunct="1" lvl="0"/>
              <a:r>
                <a:rPr lang="en-US"/>
                <a:t>Self</a:t>
              </a:r>
            </a:p>
            <a:p>
              <a:pPr algn="ctr" eaLnBrk="1" hangingPunct="1" lvl="0"/>
              <a:r>
                <a:rPr lang="en-US"/>
                <a:t> Esteem</a:t>
              </a:r>
            </a:p>
          </p:txBody>
        </p:sp>
      </p:grpSp>
      <p:sp>
        <p:nvSpPr>
          <p:cNvPr id="1048932" name="WordArt 25"/>
          <p:cNvSpPr/>
          <p:nvPr/>
        </p:nvSpPr>
        <p:spPr>
          <a:xfrm rot="5400000">
            <a:off x="-2190750" y="3105150"/>
            <a:ext cx="5943600" cy="647700"/>
          </a:xfrm>
          <a:prstGeom prst="rect"/>
        </p:spPr>
        <p:txBody>
          <a:bodyPr anchor="t" bIns="45720" fromWordArt="1" lIns="91440" rIns="91440" tIns="45720" vert="eaVert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b="0" sz="3600" i="0" kern="10" normalizeH="0" spc="0"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  <a:solidFill>
                  <a:srgbClr val="000000"/>
                </a:solidFill>
                <a:latin typeface="Amazone BT"/>
                <a:ea typeface="Amazone BT"/>
              </a:rPr>
              <a:t>Advantages</a:t>
            </a:r>
          </a:p>
        </p:txBody>
      </p:sp>
      <p:sp>
        <p:nvSpPr>
          <p:cNvPr id="1048933" name="WordArt 26" descr="White marble"/>
          <p:cNvSpPr/>
          <p:nvPr/>
        </p:nvSpPr>
        <p:spPr>
          <a:xfrm rot="0">
            <a:off x="1981200" y="228600"/>
            <a:ext cx="5467350" cy="1295400"/>
          </a:xfrm>
          <a:prstGeom prst="rect"/>
        </p:spPr>
        <p:txBody>
          <a:bodyPr anchor="t" bIns="45720" fromWordArt="1" lIns="91440" rIns="91440" tIns="45720" vert="horz" wrap="none">
            <a:prstTxWarp prst="textPlain">
              <a:avLst>
                <a:gd fmla="val 50000" name="adj"/>
              </a:avLst>
            </a:prstTxWarp>
            <a:scene3d>
              <a:camera prst="legacyObliqueRight">
                <a:rot lat="0" lon="0" rev="0"/>
              </a:camera>
              <a:lightRig dir="t" rig="legacyHarsh3"/>
            </a:scene3d>
            <a:sp3d extrusionH="100000" prstMaterial="legacyMatte">
              <a:bevelT w="13500" h="13500" prst="angle"/>
              <a:bevelB w="13500" h="13500" prst="angle"/>
              <a:extrusionClr>
                <a:srgbClr val="663300"/>
              </a:extrusionClr>
            </a:sp3d>
          </a:bodyPr>
          <a:p>
            <a:pPr algn="ctr"/>
            <a:r>
              <a:rPr b="0" sz="3600" i="0" kern="10" normalizeH="0" spc="0">
                <a:ln w="9525" cap="flat" cmpd="sng">
                  <a:noFill/>
                  <a:prstDash val="solid"/>
                  <a:round/>
                </a:ln>
                <a:blipFill rotWithShape="0">
                  <a:blip xmlns:r="http://schemas.openxmlformats.org/officeDocument/2006/relationships" r:embed="rId2">
                    <a:alphaModFix amt="100000"/>
                  </a:blip>
                  <a:srcRect/>
                  <a:tile algn="tl" flip="none" sx="100000" sy="100000" tx="0" ty="0"/>
                </a:blipFill>
                <a:latin typeface="Arial Black"/>
                <a:ea typeface="Arial Black"/>
              </a:rPr>
              <a:t>of a good Self Esteem</a:t>
            </a:r>
          </a:p>
        </p:txBody>
      </p:sp>
    </p:spTree>
  </p:cSld>
  <p:clrMapOvr>
    <a:masterClrMapping/>
  </p:clrMapOvr>
  <p:transition spd="fast" advClick="1"/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4" name="Rectangle 2"/>
          <p:cNvSpPr/>
          <p:nvPr>
            <p:ph type="title" sz="full" idx="4294967295"/>
          </p:nvPr>
        </p:nvSpPr>
        <p:spPr>
          <a:xfrm rot="0">
            <a:off x="685800" y="274637"/>
            <a:ext cx="7543800" cy="54403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vl="0"/>
            <a:r>
              <a:rPr altLang="en-US" sz="7200" lang="en-US">
                <a:effectLst>
                  <a:outerShdw algn="tl" blurRad="38100" dir="2700000" dist="38100">
                    <a:srgbClr val="C0C0C0"/>
                  </a:outerShdw>
                </a:effectLst>
                <a:latin typeface="Bradley Hand ITC" pitchFamily="66" charset="0"/>
              </a:rPr>
              <a:t>Who has contributed to your self esteem?</a:t>
            </a:r>
            <a:br>
              <a:rPr altLang="en-US" sz="7200" lang="en-US">
                <a:effectLst>
                  <a:outerShdw algn="tl" blurRad="38100" dir="2700000" dist="38100">
                    <a:srgbClr val="C0C0C0"/>
                  </a:outerShdw>
                </a:effectLst>
                <a:latin typeface="Bradley Hand ITC" pitchFamily="66" charset="0"/>
              </a:rPr>
            </a:br>
            <a:br>
              <a:rPr altLang="en-US" sz="7200" lang="en-US">
                <a:effectLst>
                  <a:outerShdw algn="tl" blurRad="38100" dir="2700000" dist="38100">
                    <a:srgbClr val="C0C0C0"/>
                  </a:outerShdw>
                </a:effectLst>
                <a:latin typeface="Bradley Hand ITC" pitchFamily="66" charset="0"/>
              </a:rPr>
            </a:br>
            <a:r>
              <a:rPr altLang="en-US" sz="2000" lang="en-US">
                <a:effectLst>
                  <a:outerShdw algn="tl" blurRad="38100" dir="2700000" dist="38100">
                    <a:srgbClr val="C0C0C0"/>
                  </a:outerShdw>
                </a:effectLst>
                <a:latin typeface="Bradley Hand ITC" pitchFamily="66" charset="0"/>
              </a:rPr>
              <a:t>(play clip from lion King)</a:t>
            </a:r>
          </a:p>
        </p:txBody>
      </p:sp>
    </p:spTree>
  </p:cSld>
  <p:clrMapOvr>
    <a:masterClrMapping/>
  </p:clrMapOvr>
  <p:transition spd="fast" advClick="1"/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CC00"/>
      </a:dk1>
      <a:lt1>
        <a:srgbClr val="000000"/>
      </a:lt1>
      <a:dk2>
        <a:srgbClr val="AF273E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CAF00"/>
      </a:accent4>
      <a:accent5>
        <a:srgbClr val="FFC5AA"/>
      </a:accent5>
      <a:accent6>
        <a:srgbClr val="E5CA02"/>
      </a:accent6>
      <a:hlink>
        <a:srgbClr val="FF3399"/>
      </a:hlink>
      <a:folHlink>
        <a:srgbClr val="FE1F0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CC00"/>
        </a:dk1>
        <a:lt1>
          <a:srgbClr val="000000"/>
        </a:lt1>
        <a:dk2>
          <a:srgbClr val="AF273E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CAF00"/>
        </a:accent4>
        <a:accent5>
          <a:srgbClr val="FFC5AA"/>
        </a:accent5>
        <a:accent6>
          <a:srgbClr val="E5CA02"/>
        </a:accent6>
        <a:hlink>
          <a:srgbClr val="FF3399"/>
        </a:hlink>
        <a:folHlink>
          <a:srgbClr val="FE1F08"/>
        </a:folHlink>
      </a:clrScheme>
    </a:extraClrScheme>
    <a:extraClrScheme>
      <a:clrScheme name="Default Color Scheme 2">
        <a:dk1>
          <a:srgbClr val="CCFFFF"/>
        </a:dk1>
        <a:lt1>
          <a:srgbClr val="000066"/>
        </a:lt1>
        <a:dk2>
          <a:srgbClr val="0000A4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9"/>
        </a:accent3>
        <a:accent4>
          <a:srgbClr val="AFDCDC"/>
        </a:accent4>
        <a:accent5>
          <a:srgbClr val="B3D5EE"/>
        </a:accent5>
        <a:accent6>
          <a:srgbClr val="03D09A"/>
        </a:accent6>
        <a:hlink>
          <a:srgbClr val="FF3399"/>
        </a:hlink>
        <a:folHlink>
          <a:srgbClr val="8F5FD5"/>
        </a:folHlink>
      </a:clrScheme>
    </a:extraClrScheme>
    <a:extraClrScheme>
      <a:clrScheme name="Default Color Scheme 3">
        <a:dk1>
          <a:srgbClr val="FFCC00"/>
        </a:dk1>
        <a:lt1>
          <a:srgbClr val="000000"/>
        </a:lt1>
        <a:dk2>
          <a:srgbClr val="9F237F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CAF00"/>
        </a:accent4>
        <a:accent5>
          <a:srgbClr val="AED0EB"/>
        </a:accent5>
        <a:accent6>
          <a:srgbClr val="E502CF"/>
        </a:accent6>
        <a:hlink>
          <a:srgbClr val="FF3399"/>
        </a:hlink>
        <a:folHlink>
          <a:srgbClr val="753BCB"/>
        </a:folHlink>
      </a:clrScheme>
    </a:extraClrScheme>
    <a:extraClrScheme>
      <a:clrScheme name="Default Color Scheme 4">
        <a:dk1>
          <a:srgbClr val="FFCC00"/>
        </a:dk1>
        <a:lt1>
          <a:srgbClr val="000000"/>
        </a:lt1>
        <a:dk2>
          <a:srgbClr val="00603B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CAF00"/>
        </a:accent4>
        <a:accent5>
          <a:srgbClr val="AED0EB"/>
        </a:accent5>
        <a:accent6>
          <a:srgbClr val="05E115"/>
        </a:accent6>
        <a:hlink>
          <a:srgbClr val="FF3399"/>
        </a:hlink>
        <a:folHlink>
          <a:srgbClr val="753BCB"/>
        </a:folHlink>
      </a:clrScheme>
    </a:extraClrScheme>
    <a:extraClrScheme>
      <a:clrScheme name="Default Color Scheme 5">
        <a:dk1>
          <a:srgbClr val="FFFFFF"/>
        </a:dk1>
        <a:lt1>
          <a:srgbClr val="003366"/>
        </a:lt1>
        <a:dk2>
          <a:srgbClr val="FF6600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9"/>
        </a:accent3>
        <a:accent4>
          <a:srgbClr val="DCDCDC"/>
        </a:accent4>
        <a:accent5>
          <a:srgbClr val="FFCAFF"/>
        </a:accent5>
        <a:accent6>
          <a:srgbClr val="E5E589"/>
        </a:accent6>
        <a:hlink>
          <a:srgbClr val="FF3399"/>
        </a:hlink>
        <a:folHlink>
          <a:srgbClr val="FF9966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CCFFFF"/>
        </a:dk2>
        <a:lt2>
          <a:srgbClr val="993366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5E589"/>
        </a:accent6>
        <a:hlink>
          <a:srgbClr val="FFCCFF"/>
        </a:hlink>
        <a:folHlink>
          <a:srgbClr val="FFCCCC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666699"/>
      </a:lt1>
      <a:dk2>
        <a:srgbClr val="5B5B89"/>
      </a:dk2>
      <a:lt2>
        <a:srgbClr val="DFDEF6"/>
      </a:lt2>
      <a:accent1>
        <a:srgbClr val="6666FF"/>
      </a:accent1>
      <a:accent2>
        <a:srgbClr val="52527C"/>
      </a:accent2>
      <a:accent3>
        <a:srgbClr val="B9B9CA"/>
      </a:accent3>
      <a:accent4>
        <a:srgbClr val="DCDCDC"/>
      </a:accent4>
      <a:accent5>
        <a:srgbClr val="B9B9FF"/>
      </a:accent5>
      <a:accent6>
        <a:srgbClr val="49496F"/>
      </a:accent6>
      <a:hlink>
        <a:srgbClr val="9999FF"/>
      </a:hlink>
      <a:folHlink>
        <a:srgbClr val="CCCC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99"/>
        </a:lt1>
        <a:dk2>
          <a:srgbClr val="00008A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CDCDC"/>
        </a:accent4>
        <a:accent5>
          <a:srgbClr val="AACAFF"/>
        </a:accent5>
        <a:accent6>
          <a:srgbClr val="00006D"/>
        </a:accent6>
        <a:hlink>
          <a:srgbClr val="EAEAEA"/>
        </a:hlink>
        <a:folHlink>
          <a:srgbClr val="FFCC00"/>
        </a:folHlink>
      </a:clrScheme>
    </a:extraClrScheme>
    <a:extraClrScheme>
      <a:clrScheme name="Default Color Scheme 2">
        <a:dk1>
          <a:srgbClr val="FFFFFF"/>
        </a:dk1>
        <a:lt1>
          <a:srgbClr val="666699"/>
        </a:lt1>
        <a:dk2>
          <a:srgbClr val="5B5B8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9B9CA"/>
        </a:accent3>
        <a:accent4>
          <a:srgbClr val="DCDCDC"/>
        </a:accent4>
        <a:accent5>
          <a:srgbClr val="B9B9FF"/>
        </a:accent5>
        <a:accent6>
          <a:srgbClr val="49496F"/>
        </a:accent6>
        <a:hlink>
          <a:srgbClr val="9999FF"/>
        </a:hlink>
        <a:folHlink>
          <a:srgbClr val="CCCCFF"/>
        </a:folHlink>
      </a:clrScheme>
    </a:extraClrScheme>
    <a:extraClrScheme>
      <a:clrScheme name="Default Color Scheme 3">
        <a:dk1>
          <a:srgbClr val="FFFFFF"/>
        </a:dk1>
        <a:lt1>
          <a:srgbClr val="800000"/>
        </a:lt1>
        <a:dk2>
          <a:srgbClr val="7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1AAAA"/>
        </a:accent3>
        <a:accent4>
          <a:srgbClr val="DCDCDC"/>
        </a:accent4>
        <a:accent5>
          <a:srgbClr val="DBBEB7"/>
        </a:accent5>
        <a:accent6>
          <a:srgbClr val="550000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4">
        <a:dk1>
          <a:srgbClr val="000000"/>
        </a:dk1>
        <a:lt1>
          <a:srgbClr val="FDEB9D"/>
        </a:lt1>
        <a:dk2>
          <a:srgbClr val="E0CE82"/>
        </a:dk2>
        <a:lt2>
          <a:srgbClr val="000000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2F2F2"/>
        </a:accent5>
        <a:accent6>
          <a:srgbClr val="AEA169"/>
        </a:accent6>
        <a:hlink>
          <a:srgbClr val="A47900"/>
        </a:hlink>
        <a:folHlink>
          <a:srgbClr val="8C8900"/>
        </a:folHlink>
      </a:clrScheme>
    </a:extraClrScheme>
    <a:extraClrScheme>
      <a:clrScheme name="Default Color Scheme 5">
        <a:dk1>
          <a:srgbClr val="FFFFFF"/>
        </a:dk1>
        <a:lt1>
          <a:srgbClr val="686B5D"/>
        </a:lt1>
        <a:dk2>
          <a:srgbClr val="5B5E52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CDCDC"/>
        </a:accent4>
        <a:accent5>
          <a:srgbClr val="C1CCD0"/>
        </a:accent5>
        <a:accent6>
          <a:srgbClr val="46483F"/>
        </a:accent6>
        <a:hlink>
          <a:srgbClr val="AAA854"/>
        </a:hlink>
        <a:folHlink>
          <a:srgbClr val="E1D09F"/>
        </a:folHlink>
      </a:clrScheme>
    </a:extraClrScheme>
    <a:extraClrScheme>
      <a:clrScheme name="Default Color Scheme 6">
        <a:dk1>
          <a:srgbClr val="FFFFFF"/>
        </a:dk1>
        <a:lt1>
          <a:srgbClr val="4E5D31"/>
        </a:lt1>
        <a:dk2>
          <a:srgbClr val="46532B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3B6AD"/>
        </a:accent3>
        <a:accent4>
          <a:srgbClr val="DCDCDC"/>
        </a:accent4>
        <a:accent5>
          <a:srgbClr val="C6C5AA"/>
        </a:accent5>
        <a:accent6>
          <a:srgbClr val="3A4624"/>
        </a:accent6>
        <a:hlink>
          <a:srgbClr val="33CC33"/>
        </a:hlink>
        <a:folHlink>
          <a:srgbClr val="00A1B2"/>
        </a:folHlink>
      </a:clrScheme>
    </a:extraClrScheme>
    <a:extraClrScheme>
      <a:clrScheme name="Default Color Scheme 7">
        <a:dk1>
          <a:srgbClr val="FFFFFF"/>
        </a:dk1>
        <a:lt1>
          <a:srgbClr val="008080"/>
        </a:lt1>
        <a:dk2>
          <a:srgbClr val="007673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1C1"/>
        </a:accent3>
        <a:accent4>
          <a:srgbClr val="DCDCDC"/>
        </a:accent4>
        <a:accent5>
          <a:srgbClr val="ADE2E2"/>
        </a:accent5>
        <a:accent6>
          <a:srgbClr val="005957"/>
        </a:accent6>
        <a:hlink>
          <a:srgbClr val="FFCC00"/>
        </a:hlink>
        <a:folHlink>
          <a:srgbClr val="CC3300"/>
        </a:folHlink>
      </a:clrScheme>
    </a:extraClrScheme>
    <a:extraClrScheme>
      <a:clrScheme name="Default Color Scheme 8">
        <a:dk1>
          <a:srgbClr val="000000"/>
        </a:dk1>
        <a:lt1>
          <a:srgbClr val="E6F8F4"/>
        </a:lt1>
        <a:dk2>
          <a:srgbClr val="C5DBD6"/>
        </a:dk2>
        <a:lt2>
          <a:srgbClr val="000000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AA6A4"/>
        </a:accent6>
        <a:hlink>
          <a:srgbClr val="008080"/>
        </a:hlink>
        <a:folHlink>
          <a:srgbClr val="0066CC"/>
        </a:folHlink>
      </a:clrScheme>
    </a:extraClrScheme>
    <a:extraClrScheme>
      <a:clrScheme name="Default Color Scheme 9">
        <a:dk1>
          <a:srgbClr val="000000"/>
        </a:dk1>
        <a:lt1>
          <a:srgbClr val="EAEAEA"/>
        </a:lt1>
        <a:dk2>
          <a:srgbClr val="D1D1D1"/>
        </a:dk2>
        <a:lt2>
          <a:srgbClr val="000000"/>
        </a:lt2>
        <a:accent1>
          <a:srgbClr val="CCECFF"/>
        </a:accent1>
        <a:accent2>
          <a:srgbClr val="B2B2B2"/>
        </a:accent2>
        <a:accent3>
          <a:srgbClr val="F2F2F2"/>
        </a:accent3>
        <a:accent4>
          <a:srgbClr val="000000"/>
        </a:accent4>
        <a:accent5>
          <a:srgbClr val="E2F4FF"/>
        </a:accent5>
        <a:accent6>
          <a:srgbClr val="9F9F9F"/>
        </a:accent6>
        <a:hlink>
          <a:srgbClr val="7200E4"/>
        </a:hlink>
        <a:folHlink>
          <a:srgbClr val="003399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Self Esteem</dc:title>
  <dc:creator>gin</dc:creator>
  <cp:lastModifiedBy>Kashif khan</cp:lastModifiedBy>
  <dcterms:created xsi:type="dcterms:W3CDTF">2003-04-30T18:44:15Z</dcterms:created>
  <dcterms:modified xsi:type="dcterms:W3CDTF">2023-06-16T14:38:54Z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9cb3af0f82724d238f9e14ab0e732ec0</vt:lpwstr>
  </property>
</Properties>
</file>