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0">
        <p:scale>
          <a:sx n="65" d="100"/>
          <a:sy n="65" d="100"/>
        </p:scale>
        <p:origin x="-1452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2" name="Date Placeholder 2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43" name="Footer Placeholder 3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4" name="Slide Number Placeholder 4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636" name="Date Placeholder 2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fld id="{566ABCEB-ACFC-4714-9973-3DA970169C29}" type="datetime1">
              <a:rPr altLang="en-US" sz="1200" lang="en-US">
                <a:latin typeface="Calibri" pitchFamily="34" charset="0"/>
                <a:ea typeface="Arial" pitchFamily="0" charset="0"/>
              </a:rPr>
              <a:pPr algn="r" eaLnBrk="1" hangingPunct="1" lvl="0"/>
            </a:fld>
            <a:endParaRPr altLang="en-US" sz="1200" lang="en-US"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637" name="Slide Image Placeholder 3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38" name="Notes Placeholder 4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39" name="Footer Placeholder 5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640" name="Slide Number Placeholder 6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Calibri" pitchFamily="34" charset="0"/>
                <a:ea typeface="Arial" pitchFamily="0" charset="0"/>
              </a:rPr>
              <a:pPr algn="r" eaLnBrk="1" hangingPunct="1" lvl="0"/>
            </a:fld>
            <a:endParaRPr altLang="en-US" sz="1200" lang="en-US">
              <a:latin typeface="Calibri" pitchFamily="34" charset="0"/>
              <a:ea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12" name="Notes Placeholder 2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TextBox 8"/>
          <p:cNvSpPr txBox="1"/>
          <p:nvPr/>
        </p:nvSpPr>
        <p:spPr>
          <a:xfrm rot="0">
            <a:off x="533400" y="76200"/>
            <a:ext cx="322421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Muhammad Asad (muhammad.asad@iqraisb.edu.pk)</a:t>
            </a:r>
          </a:p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Lecturer, Department of Computing &amp; Technology</a:t>
            </a:r>
          </a:p>
        </p:txBody>
      </p:sp>
      <p:pic>
        <p:nvPicPr>
          <p:cNvPr id="2097153" name="Picture 8" descr="Iqra_University_logo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0" y="76200"/>
            <a:ext cx="1790700" cy="415925"/>
          </a:xfrm>
          <a:prstGeom prst="rect"/>
          <a:noFill/>
          <a:ln>
            <a:noFill/>
          </a:ln>
        </p:spPr>
      </p:pic>
      <p:cxnSp>
        <p:nvCxnSpPr>
          <p:cNvPr id="3145728" name="Straight Connector 8"/>
          <p:cNvCxnSpPr>
            <a:cxnSpLocks/>
          </p:cNvCxnSpPr>
          <p:nvPr/>
        </p:nvCxnSpPr>
        <p:spPr>
          <a:xfrm rot="0">
            <a:off x="0" y="533400"/>
            <a:ext cx="9144000" cy="1587"/>
          </a:xfrm>
          <a:prstGeom prst="line"/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round/>
          </a:ln>
        </p:spPr>
      </p:cxnSp>
      <p:cxnSp>
        <p:nvCxnSpPr>
          <p:cNvPr id="3145729" name="Straight Connector 9"/>
          <p:cNvCxnSpPr>
            <a:cxnSpLocks/>
          </p:cNvCxnSpPr>
          <p:nvPr/>
        </p:nvCxnSpPr>
        <p:spPr>
          <a:xfrm rot="0">
            <a:off x="0" y="6324600"/>
            <a:ext cx="9144000" cy="1587"/>
          </a:xfrm>
          <a:prstGeom prst="line"/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round/>
          </a:ln>
        </p:spPr>
      </p:cxnSp>
      <p:sp>
        <p:nvSpPr>
          <p:cNvPr id="1048585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6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  <p:sp>
        <p:nvSpPr>
          <p:cNvPr id="104858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baseline="0" b="0" cap="none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457200" y="1951037"/>
            <a:ext cx="8229600" cy="414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1" name="TextBox 8"/>
          <p:cNvSpPr txBox="1"/>
          <p:nvPr/>
        </p:nvSpPr>
        <p:spPr>
          <a:xfrm rot="0">
            <a:off x="533400" y="76200"/>
            <a:ext cx="322421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Muhammad Asad (muhammad.asad@iqraisb.edu.pk)</a:t>
            </a:r>
          </a:p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ctrTitle" sz="full" idx="0"/>
          </p:nvPr>
        </p:nvSpPr>
        <p:spPr>
          <a:xfrm rot="0">
            <a:off x="1371600" y="2057400"/>
            <a:ext cx="6400800" cy="1219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200"/>
            </a:lvl1pPr>
          </a:lstStyle>
          <a:p>
            <a:pPr eaLnBrk="1" hangingPunct="1" lvl="0"/>
            <a:r>
              <a:rPr altLang="en-US" b="1" sz="3500" lang="en-US"/>
              <a:t>CSC 101 Applied Physics</a:t>
            </a:r>
            <a:br>
              <a:rPr altLang="en-US" lang="en-US"/>
            </a:br>
            <a:r>
              <a:rPr altLang="en-US" i="1" lang="en-US">
                <a:solidFill>
                  <a:schemeClr val="dk1"/>
                </a:solidFill>
              </a:rPr>
              <a:t>Spring 2023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4" name="Picture 8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4025" y="1052512"/>
            <a:ext cx="8232775" cy="5235575"/>
          </a:xfrm>
          <a:prstGeom prst="rect"/>
          <a:noFill/>
          <a:ln>
            <a:noFill/>
          </a:ln>
        </p:spPr>
      </p:pic>
      <p:pic>
        <p:nvPicPr>
          <p:cNvPr id="2097175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8925" y="457200"/>
            <a:ext cx="3935412" cy="6858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9" name="Picture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2785"/>
          <a:stretch>
            <a:fillRect/>
          </a:stretch>
        </p:blipFill>
        <p:spPr>
          <a:xfrm rot="0">
            <a:off x="1066800" y="2082800"/>
            <a:ext cx="3306762" cy="3175000"/>
          </a:xfrm>
          <a:prstGeom prst="rect"/>
          <a:noFill/>
          <a:ln>
            <a:noFill/>
          </a:ln>
        </p:spPr>
      </p:pic>
      <p:pic>
        <p:nvPicPr>
          <p:cNvPr id="2097160" name="Picture 8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876800" y="1143000"/>
            <a:ext cx="3222625" cy="5183187"/>
          </a:xfrm>
          <a:prstGeom prst="rect"/>
          <a:noFill/>
          <a:ln>
            <a:noFill/>
          </a:ln>
        </p:spPr>
      </p:pic>
      <p:sp>
        <p:nvSpPr>
          <p:cNvPr id="1048600" name="Title 1"/>
          <p:cNvSpPr txBox="1"/>
          <p:nvPr/>
        </p:nvSpPr>
        <p:spPr>
          <a:xfrm rot="0">
            <a:off x="354012" y="228600"/>
            <a:ext cx="3532187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/>
              <a:t>Examples of vector addition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0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1150" y="1524000"/>
            <a:ext cx="8402638" cy="1981200"/>
          </a:xfrm>
          <a:prstGeom prst="rect"/>
          <a:noFill/>
          <a:ln>
            <a:noFill/>
          </a:ln>
        </p:spPr>
      </p:pic>
      <p:sp>
        <p:nvSpPr>
          <p:cNvPr id="1048596" name="Title 1"/>
          <p:cNvSpPr txBox="1"/>
          <p:nvPr/>
        </p:nvSpPr>
        <p:spPr>
          <a:xfrm rot="0">
            <a:off x="354012" y="838200"/>
            <a:ext cx="4675187" cy="5857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/>
              <a:t>Addition of multiple force vectors</a:t>
            </a:r>
          </a:p>
        </p:txBody>
      </p:sp>
      <p:pic>
        <p:nvPicPr>
          <p:cNvPr id="2097158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54012" y="252412"/>
            <a:ext cx="3684587" cy="585787"/>
          </a:xfrm>
          <a:prstGeom prst="rect"/>
          <a:noFill/>
          <a:ln>
            <a:noFill/>
          </a:ln>
        </p:spPr>
      </p:pic>
      <p:grpSp>
        <p:nvGrpSpPr>
          <p:cNvPr id="34" name=""/>
          <p:cNvGrpSpPr/>
          <p:nvPr/>
        </p:nvGrpSpPr>
        <p:grpSpPr>
          <a:xfrm rot="0">
            <a:off x="2590800" y="4200525"/>
            <a:ext cx="2971800" cy="1743075"/>
            <a:chOff x="2438400" y="3962400"/>
            <a:chExt cx="2971800" cy="1743390"/>
          </a:xfrm>
        </p:grpSpPr>
        <p:cxnSp>
          <p:nvCxnSpPr>
            <p:cNvPr id="3145733" name="Straight Arrow Connector 3"/>
            <p:cNvCxnSpPr>
              <a:cxnSpLocks/>
            </p:cNvCxnSpPr>
            <p:nvPr/>
          </p:nvCxnSpPr>
          <p:spPr>
            <a:xfrm rot="0">
              <a:off x="3505200" y="5334248"/>
              <a:ext cx="1905000" cy="0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34" name="Straight Arrow Connector 5"/>
            <p:cNvCxnSpPr>
              <a:cxnSpLocks/>
            </p:cNvCxnSpPr>
            <p:nvPr/>
          </p:nvCxnSpPr>
          <p:spPr>
            <a:xfrm rot="0" flipV="1">
              <a:off x="3505200" y="4876965"/>
              <a:ext cx="1219200" cy="457283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35" name="Straight Arrow Connector 7"/>
            <p:cNvCxnSpPr>
              <a:cxnSpLocks/>
            </p:cNvCxnSpPr>
            <p:nvPr/>
          </p:nvCxnSpPr>
          <p:spPr>
            <a:xfrm rot="0" flipH="1" flipV="1">
              <a:off x="2438400" y="3962400"/>
              <a:ext cx="1066800" cy="1371848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sp>
          <p:nvSpPr>
            <p:cNvPr id="1048597" name="TextBox 8"/>
            <p:cNvSpPr txBox="1"/>
            <p:nvPr/>
          </p:nvSpPr>
          <p:spPr>
            <a:xfrm rot="0">
              <a:off x="3811615" y="4780003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F1</a:t>
              </a:r>
            </a:p>
          </p:txBody>
        </p:sp>
        <p:sp>
          <p:nvSpPr>
            <p:cNvPr id="1048598" name="TextBox 9"/>
            <p:cNvSpPr txBox="1"/>
            <p:nvPr/>
          </p:nvSpPr>
          <p:spPr>
            <a:xfrm rot="0">
              <a:off x="2517830" y="4463534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F2</a:t>
              </a:r>
            </a:p>
          </p:txBody>
        </p:sp>
        <p:sp>
          <p:nvSpPr>
            <p:cNvPr id="1048599" name="TextBox 10"/>
            <p:cNvSpPr txBox="1"/>
            <p:nvPr/>
          </p:nvSpPr>
          <p:spPr>
            <a:xfrm rot="0">
              <a:off x="4344558" y="5336458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F3</a:t>
              </a:r>
            </a:p>
          </p:txBody>
        </p:sp>
      </p:grpSp>
    </p:spTree>
  </p:cSld>
  <p:clrMapOvr>
    <a:masterClrMapping/>
  </p:clrMapOvr>
  <p:transition spd="slow" advClick="1" advTm="555946"/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60375" y="1371600"/>
            <a:ext cx="8148637" cy="2057400"/>
          </a:xfrm>
          <a:prstGeom prst="rect"/>
          <a:noFill/>
          <a:ln>
            <a:noFill/>
          </a:ln>
        </p:spPr>
      </p:pic>
      <p:sp>
        <p:nvSpPr>
          <p:cNvPr id="1048592" name="Title 1"/>
          <p:cNvSpPr txBox="1"/>
          <p:nvPr/>
        </p:nvSpPr>
        <p:spPr>
          <a:xfrm rot="0">
            <a:off x="381000" y="838200"/>
            <a:ext cx="5284787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/>
              <a:t>Addition of multiple force vectors</a:t>
            </a:r>
          </a:p>
        </p:txBody>
      </p:sp>
      <p:pic>
        <p:nvPicPr>
          <p:cNvPr id="2097155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54012" y="252412"/>
            <a:ext cx="3684587" cy="585787"/>
          </a:xfrm>
          <a:prstGeom prst="rect"/>
          <a:noFill/>
          <a:ln>
            <a:noFill/>
          </a:ln>
        </p:spPr>
      </p:pic>
      <p:pic>
        <p:nvPicPr>
          <p:cNvPr id="2097156" name="Picture 5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4833937" y="3576637"/>
            <a:ext cx="3014662" cy="3052762"/>
          </a:xfrm>
          <a:prstGeom prst="rect"/>
          <a:noFill/>
          <a:ln>
            <a:noFill/>
          </a:ln>
        </p:spPr>
      </p:pic>
      <p:grpSp>
        <p:nvGrpSpPr>
          <p:cNvPr id="32" name=""/>
          <p:cNvGrpSpPr/>
          <p:nvPr/>
        </p:nvGrpSpPr>
        <p:grpSpPr>
          <a:xfrm rot="0">
            <a:off x="990600" y="4429125"/>
            <a:ext cx="2819400" cy="1743075"/>
            <a:chOff x="2438400" y="3962400"/>
            <a:chExt cx="2971800" cy="1743390"/>
          </a:xfrm>
        </p:grpSpPr>
        <p:cxnSp>
          <p:nvCxnSpPr>
            <p:cNvPr id="3145730" name="Straight Arrow Connector 6"/>
            <p:cNvCxnSpPr>
              <a:cxnSpLocks/>
            </p:cNvCxnSpPr>
            <p:nvPr/>
          </p:nvCxnSpPr>
          <p:spPr>
            <a:xfrm rot="0">
              <a:off x="3505972" y="5334248"/>
              <a:ext cx="1904228" cy="0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31" name="Straight Arrow Connector 7"/>
            <p:cNvCxnSpPr>
              <a:cxnSpLocks/>
            </p:cNvCxnSpPr>
            <p:nvPr/>
          </p:nvCxnSpPr>
          <p:spPr>
            <a:xfrm rot="0" flipV="1">
              <a:off x="3505972" y="4876965"/>
              <a:ext cx="1218170" cy="457283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32" name="Straight Arrow Connector 8"/>
            <p:cNvCxnSpPr>
              <a:cxnSpLocks/>
            </p:cNvCxnSpPr>
            <p:nvPr/>
          </p:nvCxnSpPr>
          <p:spPr>
            <a:xfrm rot="0" flipH="1" flipV="1">
              <a:off x="2438400" y="3962400"/>
              <a:ext cx="1067572" cy="1371848"/>
            </a:xfrm>
            <a:prstGeom prst="straightConnector1"/>
            <a:noFill/>
            <a:ln w="381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sp>
          <p:nvSpPr>
            <p:cNvPr id="1048593" name="TextBox 9"/>
            <p:cNvSpPr txBox="1"/>
            <p:nvPr/>
          </p:nvSpPr>
          <p:spPr>
            <a:xfrm rot="0">
              <a:off x="3811615" y="4780003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F1</a:t>
              </a:r>
            </a:p>
          </p:txBody>
        </p:sp>
        <p:sp>
          <p:nvSpPr>
            <p:cNvPr id="1048594" name="TextBox 10"/>
            <p:cNvSpPr txBox="1"/>
            <p:nvPr/>
          </p:nvSpPr>
          <p:spPr>
            <a:xfrm rot="0">
              <a:off x="2517830" y="4463534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F2</a:t>
              </a:r>
            </a:p>
          </p:txBody>
        </p:sp>
        <p:sp>
          <p:nvSpPr>
            <p:cNvPr id="1048595" name="TextBox 11"/>
            <p:cNvSpPr txBox="1"/>
            <p:nvPr/>
          </p:nvSpPr>
          <p:spPr>
            <a:xfrm rot="0">
              <a:off x="4344558" y="5336458"/>
              <a:ext cx="453970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20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28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•"/>
                <a:defRPr baseline="0" b="0" sz="16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–"/>
                <a:defRPr baseline="0" b="0" sz="14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0" charset="0"/>
                <a:buChar char="»"/>
                <a:defRPr baseline="0" b="0" sz="1200" i="0" u="none">
                  <a:solidFill>
                    <a:schemeClr val="dk1"/>
                  </a:solidFill>
                  <a:latin typeface="Calibri" pitchFamily="34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800" lang="en-US">
                  <a:latin typeface="Arial" pitchFamily="0" charset="0"/>
                </a:rPr>
                <a:t>F3</a:t>
              </a:r>
            </a:p>
          </p:txBody>
        </p:sp>
      </p:grp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Title 1"/>
          <p:cNvSpPr txBox="1"/>
          <p:nvPr/>
        </p:nvSpPr>
        <p:spPr>
          <a:xfrm rot="0">
            <a:off x="838200" y="1600200"/>
            <a:ext cx="7239000" cy="3810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chemeClr val="lt2"/>
                </a:solidFill>
              </a:rPr>
              <a:t>Topics in next lecture: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3000" i="1" lang="en-US"/>
          </a:p>
          <a:p>
            <a:pPr eaLnBrk="1" hangingPunct="1" indent="0" lvl="0" marL="0">
              <a:spcBef>
                <a:spcPct val="0"/>
              </a:spcBef>
              <a:buFontTx/>
              <a:buAutoNum type="arabicPeriod" startAt="1"/>
            </a:pPr>
            <a:r>
              <a:rPr altLang="en-US" b="1" i="1" lang="en-US">
                <a:solidFill>
                  <a:srgbClr val="984807"/>
                </a:solidFill>
              </a:rPr>
              <a:t>    Cartesian vectors</a:t>
            </a:r>
          </a:p>
          <a:p>
            <a:pPr eaLnBrk="1" hangingPunct="1" indent="0" lvl="0" marL="0">
              <a:spcBef>
                <a:spcPct val="0"/>
              </a:spcBef>
              <a:buFontTx/>
              <a:buAutoNum type="arabicPeriod" startAt="1"/>
            </a:pPr>
            <a:r>
              <a:rPr altLang="en-US" b="1" i="1" lang="en-US">
                <a:solidFill>
                  <a:srgbClr val="984807"/>
                </a:solidFill>
              </a:rPr>
              <a:t>    Right hand Cartesian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3.    Rectangular components vectors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4.    Representation of Cartesian vectors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5.    Magnitude of Cartesian vectors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6.    Direction angles</a:t>
            </a:r>
          </a:p>
        </p:txBody>
      </p:sp>
      <p:sp>
        <p:nvSpPr>
          <p:cNvPr id="1048591" name="Title 1"/>
          <p:cNvSpPr txBox="1"/>
          <p:nvPr/>
        </p:nvSpPr>
        <p:spPr>
          <a:xfrm rot="0">
            <a:off x="152400" y="228600"/>
            <a:ext cx="42672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Ch-2: Force Vectors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Title 1"/>
          <p:cNvSpPr txBox="1"/>
          <p:nvPr/>
        </p:nvSpPr>
        <p:spPr>
          <a:xfrm rot="0">
            <a:off x="381000" y="685800"/>
            <a:ext cx="8305800" cy="495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The second part of 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(CSC101 Applied Physics) 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is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chemeClr val="lt2"/>
                </a:solidFill>
              </a:rPr>
              <a:t>Engineering Mechanics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chemeClr val="lt2"/>
                </a:solidFill>
              </a:rPr>
              <a:t>Statics and Dynamics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chemeClr val="lt2"/>
                </a:solidFill>
              </a:rPr>
              <a:t>Recommended book: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3000" i="1" lang="en-US">
              <a:solidFill>
                <a:schemeClr val="lt2"/>
              </a:solidFill>
            </a:endParaRP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chemeClr val="lt2"/>
                </a:solidFill>
              </a:rPr>
              <a:t>Engineering Mechanics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>
                <a:solidFill>
                  <a:schemeClr val="lt2"/>
                </a:solidFill>
              </a:rPr>
              <a:t>Statics and Dynamics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2500" i="1" lang="en-US">
              <a:solidFill>
                <a:schemeClr val="lt2"/>
              </a:solidFill>
            </a:endParaRP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chemeClr val="lt2"/>
                </a:solidFill>
              </a:rPr>
              <a:t>By  R.C. Hubbeler 11</a:t>
            </a:r>
            <a:r>
              <a:rPr altLang="en-US" baseline="30000" b="1" i="1" lang="en-US">
                <a:solidFill>
                  <a:schemeClr val="lt2"/>
                </a:solidFill>
              </a:rPr>
              <a:t>th</a:t>
            </a:r>
            <a:r>
              <a:rPr altLang="en-US" b="1" i="1" lang="en-US">
                <a:solidFill>
                  <a:schemeClr val="lt2"/>
                </a:solidFill>
              </a:rPr>
              <a:t> Edition or 12</a:t>
            </a:r>
            <a:r>
              <a:rPr altLang="en-US" baseline="30000" b="1" i="1" lang="en-US">
                <a:solidFill>
                  <a:schemeClr val="lt2"/>
                </a:solidFill>
              </a:rPr>
              <a:t>th</a:t>
            </a:r>
            <a:r>
              <a:rPr altLang="en-US" b="1" i="1" lang="en-US">
                <a:solidFill>
                  <a:schemeClr val="lt2"/>
                </a:solidFill>
              </a:rPr>
              <a:t> Edition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Title 1"/>
          <p:cNvSpPr txBox="1"/>
          <p:nvPr/>
        </p:nvSpPr>
        <p:spPr>
          <a:xfrm rot="0">
            <a:off x="990600" y="1524000"/>
            <a:ext cx="7239000" cy="441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chemeClr val="lt2"/>
                </a:solidFill>
              </a:rPr>
              <a:t>Topics in this lecture: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3000" i="1" lang="en-US"/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AutoNum type="arabicPeriod" startAt="1"/>
            </a:pPr>
            <a:r>
              <a:rPr altLang="en-US" b="1" i="1" lang="en-US">
                <a:solidFill>
                  <a:srgbClr val="984807"/>
                </a:solidFill>
              </a:rPr>
              <a:t>     Scalars and Vectors-Definitions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2.    Examples of Scalar and Vector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3.    Vector Operations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4.    Addition of vectors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5.    Parallelogram law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6.    Triangular Law</a:t>
            </a:r>
          </a:p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i="1" lang="en-US">
                <a:solidFill>
                  <a:srgbClr val="984807"/>
                </a:solidFill>
              </a:rPr>
              <a:t>7.    Multiple vectors</a:t>
            </a:r>
          </a:p>
        </p:txBody>
      </p:sp>
      <p:sp>
        <p:nvSpPr>
          <p:cNvPr id="1048606" name="Title 1"/>
          <p:cNvSpPr txBox="1"/>
          <p:nvPr/>
        </p:nvSpPr>
        <p:spPr>
          <a:xfrm rot="0">
            <a:off x="152400" y="228600"/>
            <a:ext cx="42672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Ch-2: Force Vectors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0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1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8031" t="18875" r="38333" b="12944"/>
          <a:stretch>
            <a:fillRect/>
          </a:stretch>
        </p:blipFill>
        <p:spPr>
          <a:xfrm rot="0">
            <a:off x="762000" y="1220787"/>
            <a:ext cx="7673975" cy="5484812"/>
          </a:xfrm>
          <a:prstGeom prst="rect"/>
          <a:noFill/>
          <a:ln>
            <a:noFill/>
          </a:ln>
        </p:spPr>
      </p:pic>
      <p:sp>
        <p:nvSpPr>
          <p:cNvPr id="1048607" name="Title 1"/>
          <p:cNvSpPr txBox="1"/>
          <p:nvPr/>
        </p:nvSpPr>
        <p:spPr>
          <a:xfrm rot="0">
            <a:off x="152400" y="228600"/>
            <a:ext cx="42672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Ch-2: Force Vectors</a:t>
            </a:r>
          </a:p>
        </p:txBody>
      </p:sp>
    </p:spTree>
  </p:cSld>
  <p:clrMapOvr>
    <a:masterClrMapping/>
  </p:clrMapOvr>
  <p:transition spd="slow" advClick="1" advTm="38508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Title 1"/>
          <p:cNvSpPr txBox="1"/>
          <p:nvPr/>
        </p:nvSpPr>
        <p:spPr>
          <a:xfrm rot="0">
            <a:off x="0" y="76200"/>
            <a:ext cx="4114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</p:txBody>
      </p:sp>
      <p:pic>
        <p:nvPicPr>
          <p:cNvPr id="2097162" name="Picture 1"/>
          <p:cNvPicPr>
            <a:picLocks/>
          </p:cNvPicPr>
          <p:nvPr/>
        </p:nvPicPr>
        <p:blipFill>
          <a:blip xmlns:r="http://schemas.openxmlformats.org/officeDocument/2006/relationships" r:embed="rId1"/>
          <a:srcRect l="6667" t="14427" r="35001" b="21838"/>
          <a:stretch>
            <a:fillRect/>
          </a:stretch>
        </p:blipFill>
        <p:spPr>
          <a:xfrm rot="0">
            <a:off x="457200" y="1023937"/>
            <a:ext cx="8153400" cy="50720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3" name="Picture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20941"/>
          <a:stretch>
            <a:fillRect/>
          </a:stretch>
        </p:blipFill>
        <p:spPr>
          <a:xfrm rot="0">
            <a:off x="4343400" y="1524000"/>
            <a:ext cx="4495800" cy="2287587"/>
          </a:xfrm>
          <a:prstGeom prst="rect"/>
          <a:noFill/>
          <a:ln>
            <a:noFill/>
          </a:ln>
          <a:effectLst>
            <a:outerShdw algn="tl" dir="2700000" dist="139700" kx="0" sx="100000" sy="100000">
              <a:srgbClr val="333333">
                <a:alpha val="64999"/>
              </a:srgbClr>
            </a:outerShdw>
          </a:effectLst>
        </p:spPr>
      </p:pic>
      <p:pic>
        <p:nvPicPr>
          <p:cNvPr id="2097164" name="Picture 3"/>
          <p:cNvPicPr>
            <a:picLocks/>
          </p:cNvPicPr>
          <p:nvPr/>
        </p:nvPicPr>
        <p:blipFill>
          <a:blip xmlns:r="http://schemas.openxmlformats.org/officeDocument/2006/relationships" r:embed="rId2"/>
          <a:srcRect l="67500" t="61833" r="0" b="4053"/>
          <a:stretch>
            <a:fillRect/>
          </a:stretch>
        </p:blipFill>
        <p:spPr>
          <a:xfrm rot="0">
            <a:off x="228600" y="3962400"/>
            <a:ext cx="4484687" cy="2647950"/>
          </a:xfrm>
          <a:prstGeom prst="rect"/>
          <a:noFill/>
          <a:ln>
            <a:noFill/>
          </a:ln>
          <a:effectLst>
            <a:outerShdw algn="tl" dir="2700000" dist="139700" kx="0" sx="100000" sy="100000">
              <a:srgbClr val="333333">
                <a:alpha val="64999"/>
              </a:srgbClr>
            </a:outerShdw>
          </a:effectLst>
        </p:spPr>
      </p:pic>
      <p:pic>
        <p:nvPicPr>
          <p:cNvPr id="2097165" name="Picture 7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295400" y="1069975"/>
            <a:ext cx="2362200" cy="2740025"/>
          </a:xfrm>
          <a:prstGeom prst="rect"/>
          <a:noFill/>
          <a:ln>
            <a:noFill/>
          </a:ln>
          <a:effectLst>
            <a:outerShdw algn="tl" dir="2700000" dist="139700" kx="0" sx="100000" sy="100000">
              <a:srgbClr val="333333">
                <a:alpha val="64999"/>
              </a:srgbClr>
            </a:outerShdw>
          </a:effectLst>
        </p:spPr>
      </p:pic>
      <p:sp>
        <p:nvSpPr>
          <p:cNvPr id="1048609" name="Title 1"/>
          <p:cNvSpPr txBox="1"/>
          <p:nvPr/>
        </p:nvSpPr>
        <p:spPr>
          <a:xfrm rot="0">
            <a:off x="304800" y="76200"/>
            <a:ext cx="38100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Force Vectors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Title 1"/>
          <p:cNvSpPr txBox="1"/>
          <p:nvPr/>
        </p:nvSpPr>
        <p:spPr>
          <a:xfrm rot="0">
            <a:off x="0" y="76200"/>
            <a:ext cx="4114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</p:txBody>
      </p:sp>
      <p:pic>
        <p:nvPicPr>
          <p:cNvPr id="2097166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" y="1685925"/>
            <a:ext cx="8923338" cy="1819275"/>
          </a:xfrm>
          <a:prstGeom prst="rect"/>
          <a:noFill/>
          <a:ln>
            <a:noFill/>
          </a:ln>
        </p:spPr>
      </p:pic>
      <p:pic>
        <p:nvPicPr>
          <p:cNvPr id="209716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238250" y="3505200"/>
            <a:ext cx="6837362" cy="2971800"/>
          </a:xfrm>
          <a:prstGeom prst="rect"/>
          <a:noFill/>
          <a:ln>
            <a:noFill/>
          </a:ln>
        </p:spPr>
      </p:pic>
      <p:pic>
        <p:nvPicPr>
          <p:cNvPr id="2097168" name="Picture 6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88925" y="914400"/>
            <a:ext cx="3935412" cy="6858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9" name="Picture 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" y="1166812"/>
            <a:ext cx="8458200" cy="2363787"/>
          </a:xfrm>
          <a:prstGeom prst="rect"/>
          <a:noFill/>
          <a:ln>
            <a:noFill/>
          </a:ln>
        </p:spPr>
      </p:pic>
      <p:pic>
        <p:nvPicPr>
          <p:cNvPr id="2097170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8925" y="457200"/>
            <a:ext cx="3935412" cy="685800"/>
          </a:xfrm>
          <a:prstGeom prst="rect"/>
          <a:noFill/>
          <a:ln>
            <a:noFill/>
          </a:ln>
        </p:spPr>
      </p:pic>
      <p:pic>
        <p:nvPicPr>
          <p:cNvPr id="2097171" name="Picture 8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7504" r="0" b="0"/>
          <a:stretch>
            <a:fillRect/>
          </a:stretch>
        </p:blipFill>
        <p:spPr>
          <a:xfrm rot="0">
            <a:off x="1295400" y="3805237"/>
            <a:ext cx="6553200" cy="27209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2" name="Picture 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" y="1828800"/>
            <a:ext cx="8262937" cy="3489325"/>
          </a:xfrm>
          <a:prstGeom prst="rect"/>
          <a:noFill/>
          <a:ln>
            <a:noFill/>
          </a:ln>
        </p:spPr>
      </p:pic>
      <p:sp>
        <p:nvSpPr>
          <p:cNvPr id="1048613" name="Title 1"/>
          <p:cNvSpPr txBox="1"/>
          <p:nvPr/>
        </p:nvSpPr>
        <p:spPr>
          <a:xfrm rot="0">
            <a:off x="1066800" y="990600"/>
            <a:ext cx="4495800" cy="533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/>
              <a:t>Collinear Vectors</a:t>
            </a:r>
          </a:p>
        </p:txBody>
      </p:sp>
      <p:pic>
        <p:nvPicPr>
          <p:cNvPr id="2097173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8925" y="381000"/>
            <a:ext cx="3935412" cy="6858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C0000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C00000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PAK COMPUTERS</cp:lastModifiedBy>
  <dcterms:created xsi:type="dcterms:W3CDTF">2014-01-13T01:53:00Z</dcterms:created>
  <dcterms:modified xsi:type="dcterms:W3CDTF">2023-06-16T10:47:56Z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c636f4342e2042538ba42948721921c8</vt:lpwstr>
  </property>
</Properties>
</file>