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type="screen4x3" cy="6858000" cx="9144000"/>
  <p:notesSz cx="6858000" cy="9144000"/>
  <p:defaultTextStyle>
    <a:defPPr>
      <a:defRPr lang="en-US"/>
    </a:defPPr>
    <a:lvl1pPr algn="l" eaLnBrk="0" fontAlgn="base" hangingPunct="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algn="l" eaLnBrk="0" fontAlgn="base" hangingPunct="0" marL="4572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algn="l" eaLnBrk="0" fontAlgn="base" hangingPunct="0" marL="9144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algn="l" eaLnBrk="0" fontAlgn="base" hangingPunct="0" marL="13716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algn="l" eaLnBrk="0" fontAlgn="base" hangingPunct="0" marL="18288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algn="l" defTabSz="914400" eaLnBrk="1" hangingPunct="1" latinLnBrk="0" marL="2286000" rtl="0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algn="l" defTabSz="914400" eaLnBrk="1" hangingPunct="1" latinLnBrk="0" marL="2743200" rtl="0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algn="l" defTabSz="914400" eaLnBrk="1" hangingPunct="1" latinLnBrk="0" marL="3200400" rtl="0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algn="l" defTabSz="914400" eaLnBrk="1" hangingPunct="1" latinLnBrk="0" marL="3657600" rtl="0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0033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54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>
                <a:latin typeface="Arial" charset="0"/>
              </a:defRPr>
            </a:lvl1pPr>
          </a:lstStyle>
          <a:p>
            <a:fld id="{D9F5D099-BC66-466F-B864-D08CB1B46ACB}" type="datetimeFigureOut">
              <a:rPr lang="en-US"/>
              <a:t>16-May-23</a:t>
            </a:fld>
            <a:endParaRPr lang="en-US"/>
          </a:p>
        </p:txBody>
      </p:sp>
      <p:sp>
        <p:nvSpPr>
          <p:cNvPr id="1048655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56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lvl1pPr algn="r">
              <a:defRPr sz="1200"/>
            </a:lvl1pPr>
          </a:lstStyle>
          <a:p>
            <a:fld id="{AF3B3E82-84A4-4152-940B-F5D71909159F}" type="slidenum">
              <a:rPr altLang="en-US" lang="en-US"/>
              <a:t>‹#›</a:t>
            </a:fld>
            <a:endParaRPr altLang="en-US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0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648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algn="r" eaLnBrk="1" hangingPunct="1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fld id="{863BB69E-026F-4F42-BB6C-5E5BFA6C356C}" type="datetimeFigureOut">
              <a:rPr lang="en-US"/>
              <a:t>16-May-23</a:t>
            </a:fld>
            <a:endParaRPr lang="en-US"/>
          </a:p>
        </p:txBody>
      </p:sp>
      <p:sp>
        <p:nvSpPr>
          <p:cNvPr id="104864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pPr lvl="0"/>
            <a:endParaRPr lang="en-US" noProof="0"/>
          </a:p>
        </p:txBody>
      </p:sp>
      <p:sp>
        <p:nvSpPr>
          <p:cNvPr id="104865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lvl1pPr algn="r" eaLnBrk="1" hangingPunct="1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fld id="{02FDB80E-2F5B-46A0-95DE-46A91C89983B}" type="slidenum">
              <a:rPr altLang="en-US" lang="en-US"/>
              <a:t>‹#›</a:t>
            </a:fld>
            <a:endParaRPr altLang="en-US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0"/>
  <p:notesStyle>
    <a:lvl1pPr algn="l" eaLnBrk="0" fontAlgn="base" hangingPunct="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algn="l" eaLnBrk="0" fontAlgn="base" hangingPunct="0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algn="l" eaLnBrk="0" fontAlgn="base" hangingPunct="0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algn="l" eaLnBrk="0" fontAlgn="base" hangingPunct="0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algn="l" eaLnBrk="0" fontAlgn="base" hangingPunct="0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Slide Image Placeholder 1"/>
          <p:cNvSpPr>
            <a:spLocks noChangeAspect="1" noRot="1" noGrp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5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anchor="t" anchorCtr="0" compatLnSpc="1" numCol="1" wrap="square">
            <a:prstTxWarp prst="textNoShape"/>
          </a:bodyPr>
          <a:p>
            <a:endParaRPr altLang="en-US" 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3399"/>
                </a:solidFill>
              </a:defRPr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58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dirty="0" lang="en-US"/>
              <a:t>Click to edit Master subtitle style</a:t>
            </a:r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677A26C-EEDA-4E9F-AF93-7CD2264511C9}" type="datetime5">
              <a:rPr lang="en-US"/>
              <a:t>16-May-23</a:t>
            </a:fld>
            <a:endParaRPr lang="en-US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7DD3C67-A0F9-4519-87C5-145D26EB97EB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x">
  <p:cSld name="Title and Vertical Tex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AED92FB-F1BC-4185-B91C-1195816FB047}" type="datetime5">
              <a:rPr lang="en-US"/>
              <a:t>16-May-23</a:t>
            </a:fld>
            <a:endParaRPr lang="en-US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6743A6-5E93-4B09-9557-499EC571929E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60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9240BC7-3C76-46F1-88D8-67B7DA8F8C67}" type="datetime5">
              <a:rPr lang="en-US"/>
              <a:t>16-May-23</a:t>
            </a:fld>
            <a:endParaRPr lang="en-US"/>
          </a:p>
        </p:txBody>
      </p:sp>
      <p:sp>
        <p:nvSpPr>
          <p:cNvPr id="10486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6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B3CF0E-0488-4B92-B47B-B0A54F0A9FC4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and Conten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Straight Connector 3"/>
          <p:cNvCxnSpPr>
            <a:cxnSpLocks/>
          </p:cNvCxnSpPr>
          <p:nvPr userDrawn="1"/>
        </p:nvCxnSpPr>
        <p:spPr>
          <a:xfrm>
            <a:off x="0" y="533400"/>
            <a:ext cx="9144000" cy="1588"/>
          </a:xfrm>
          <a:prstGeom prst="line"/>
          <a:ln w="9525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4"/>
          <p:cNvCxnSpPr>
            <a:cxnSpLocks/>
          </p:cNvCxnSpPr>
          <p:nvPr userDrawn="1"/>
        </p:nvCxnSpPr>
        <p:spPr>
          <a:xfrm>
            <a:off x="0" y="6324600"/>
            <a:ext cx="9144000" cy="1588"/>
          </a:xfrm>
          <a:prstGeom prst="line"/>
          <a:ln w="9525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/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/>
            <a:lvl2pPr algn="just"/>
            <a:lvl3pPr algn="just"/>
            <a:lvl4pPr algn="just"/>
            <a:lvl5pPr algn="just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8EF74F-1E08-4084-B091-A3725CE1E74A}" type="datetime5">
              <a:rPr lang="en-US"/>
              <a:t>16-May-23</a:t>
            </a:fld>
            <a:endParaRPr lang="en-US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522FF3-476F-4262-976D-0DBF89FB2F82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0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F0511B4-2783-4346-A27B-4C1891C773DC}" type="datetime5">
              <a:rPr lang="en-US"/>
              <a:t>16-May-23</a:t>
            </a:fld>
            <a:endParaRPr lang="en-US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E04B215-880E-4831-985D-37EE0D2E1F6E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2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A4BF326-DE1C-403E-9D87-E89C4BAF94E0}" type="datetime5">
              <a:rPr lang="en-US"/>
              <a:t>16-May-23</a:t>
            </a:fld>
            <a:endParaRPr lang="en-US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F56CA7F-1205-4D91-8BF0-E3D4A634B428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Comparison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CAD5CD-CBF9-4371-A0CD-F72BB1AAE87A}" type="datetime5">
              <a:rPr lang="en-US"/>
              <a:t>16-May-23</a:t>
            </a:fld>
            <a:endParaRPr lang="en-US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14DE56-A262-4A42-8324-9CFC2CAACAC4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Only">
  <p:cSld name="Title Only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7938DF-FF96-4CE3-8525-8615E8F71AE8}" type="datetime5">
              <a:rPr lang="en-US"/>
              <a:t>16-May-23</a:t>
            </a:fld>
            <a:endParaRPr lang="en-US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4204F95-3746-4221-99EA-4FF218703B2F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D1B5BDE-4C54-4F9F-93F0-BDBBADA66E33}" type="datetime5">
              <a:rPr lang="en-US"/>
              <a:t>16-May-23</a:t>
            </a:fld>
            <a:endParaRPr lang="en-US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C3D95D9-4B73-4865-8610-375B951F5D25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DB79CE4-0A57-4E37-AA9E-B2DDE29A1CF6}" type="datetime5">
              <a:rPr lang="en-US"/>
              <a:t>16-May-23</a:t>
            </a:fld>
            <a:endParaRPr lang="en-US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6D9FC5-E025-4E58-9630-6A10B55343BD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0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0486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461FA8E-CAC8-407F-AA4F-D292B94AC616}" type="datetime5">
              <a:rPr lang="en-US"/>
              <a:t>16-May-23</a:t>
            </a:fld>
            <a:endParaRPr lang="en-US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E7F0E5-42CD-47A5-B344-19F0F36E1B37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/>
          <a:noFill/>
          <a:ln>
            <a:noFill/>
          </a:ln>
        </p:spPr>
        <p:txBody>
          <a:bodyPr anchor="ctr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51038"/>
            <a:ext cx="8229600" cy="4144962"/>
          </a:xfrm>
          <a:prstGeom prst="rect"/>
          <a:noFill/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anchorCtr="0" bIns="45720" compatLnSpc="1" lIns="91440" numCol="1" rIns="91440" tIns="45720" vert="horz" wrap="square">
            <a:prstTxWarp prst="textNoShape"/>
          </a:bodyPr>
          <a:lstStyle>
            <a:lvl1pPr algn="ctr" eaLnBrk="1" hangingPunct="1">
              <a:defRPr sz="1200">
                <a:solidFill>
                  <a:srgbClr val="00339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fld id="{7DC0CC4D-E39D-4B98-B94A-A14E2B6A0F39}" type="datetime5">
              <a:rPr lang="en-US"/>
              <a:t>16-May-23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Course Introduction</a:t>
            </a: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anchorCtr="0" bIns="45720" compatLnSpc="1" lIns="91440" numCol="1" rIns="91440" tIns="45720" vert="horz" wrap="square">
            <a:prstTxWarp prst="textNoShape"/>
          </a:bodyPr>
          <a:lstStyle>
            <a:lvl1pPr algn="ctr" eaLnBrk="1" hangingPunct="1">
              <a:defRPr sz="1200">
                <a:solidFill>
                  <a:srgbClr val="003399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fld id="{29C34648-3A27-4A35-8682-F7BB670F4DA0}" type="slidenum">
              <a:rPr altLang="en-US" lang="en-US"/>
              <a:t>‹#›</a:t>
            </a:fld>
            <a:endParaRPr altLang="en-US" lang="en-US"/>
          </a:p>
        </p:txBody>
      </p:sp>
      <p:sp>
        <p:nvSpPr>
          <p:cNvPr id="1048581" name="TextBox 8"/>
          <p:cNvSpPr txBox="1">
            <a:spLocks noChangeArrowheads="1"/>
          </p:cNvSpPr>
          <p:nvPr userDrawn="1"/>
        </p:nvSpPr>
        <p:spPr bwMode="auto">
          <a:xfrm>
            <a:off x="533400" y="76200"/>
            <a:ext cx="3224213" cy="40005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dirty="0" sz="1000" lang="en-US">
                <a:solidFill>
                  <a:srgbClr val="003399"/>
                </a:solidFill>
                <a:ea typeface="ＭＳ Ｐゴシック" charset="0"/>
              </a:rPr>
              <a:t>Muhammad Asad (</a:t>
            </a:r>
            <a:r>
              <a:rPr dirty="0" sz="1000" lang="en-US" err="1">
                <a:solidFill>
                  <a:srgbClr val="003399"/>
                </a:solidFill>
                <a:ea typeface="ＭＳ Ｐゴシック" charset="0"/>
              </a:rPr>
              <a:t>muhammad.asad@iqraisb.edu.pk</a:t>
            </a:r>
            <a:r>
              <a:rPr dirty="0" sz="1000" lang="en-US">
                <a:solidFill>
                  <a:srgbClr val="003399"/>
                </a:solidFill>
                <a:ea typeface="ＭＳ Ｐゴシック" charset="0"/>
              </a:rPr>
              <a:t>)</a:t>
            </a:r>
          </a:p>
          <a:p>
            <a:pPr eaLnBrk="1" hangingPunct="1"/>
            <a:r>
              <a:rPr dirty="0" sz="1000" lang="en-US">
                <a:solidFill>
                  <a:srgbClr val="003399"/>
                </a:solidFill>
                <a:ea typeface="ＭＳ Ｐゴシック" charset="0"/>
              </a:rPr>
              <a:t>Lecturer, Department of Computing &amp; Technology</a:t>
            </a:r>
          </a:p>
        </p:txBody>
      </p:sp>
      <p:pic>
        <p:nvPicPr>
          <p:cNvPr id="2097152" name="Picture 8" descr="Iqra_University_logo.png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 cstate="print"/>
          <a:srcRect/>
          <a:stretch>
            <a:fillRect/>
          </a:stretch>
        </p:blipFill>
        <p:spPr bwMode="auto">
          <a:xfrm>
            <a:off x="6858000" y="76200"/>
            <a:ext cx="1790700" cy="415925"/>
          </a:xfrm>
          <a:prstGeom prst="rect"/>
          <a:noFill/>
          <a:ln>
            <a:noFill/>
          </a:ln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 sldNum="0"/>
  <p:txStyles>
    <p:titleStyle>
      <a:lvl1pPr algn="ctr" eaLnBrk="0" fontAlgn="base" hangingPunct="0" rtl="0">
        <a:spcBef>
          <a:spcPct val="0"/>
        </a:spcBef>
        <a:spcAft>
          <a:spcPct val="0"/>
        </a:spcAft>
        <a:defRPr sz="3200" kern="1200">
          <a:solidFill>
            <a:srgbClr val="003399"/>
          </a:solidFill>
          <a:latin typeface="+mj-lt"/>
          <a:ea typeface="ＭＳ Ｐゴシック" charset="0"/>
          <a:cs typeface="ＭＳ Ｐゴシック" charset="0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algn="ctr" fontAlgn="base" marL="457200" rtl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alibri" pitchFamily="34" charset="0"/>
        </a:defRPr>
      </a:lvl6pPr>
      <a:lvl7pPr algn="ctr" fontAlgn="base" marL="914400" rtl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alibri" pitchFamily="34" charset="0"/>
        </a:defRPr>
      </a:lvl7pPr>
      <a:lvl8pPr algn="ctr" fontAlgn="base" marL="1371600" rtl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alibri" pitchFamily="34" charset="0"/>
        </a:defRPr>
      </a:lvl8pPr>
      <a:lvl9pPr algn="ctr" fontAlgn="base" marL="1828800" rtl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alibri" pitchFamily="34" charset="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ctrTitle"/>
          </p:nvPr>
        </p:nvSpPr>
        <p:spPr>
          <a:xfrm>
            <a:off x="1295400" y="2133600"/>
            <a:ext cx="6400800" cy="1219200"/>
          </a:xfrm>
        </p:spPr>
        <p:txBody>
          <a:bodyPr/>
          <a:p>
            <a:pPr eaLnBrk="1" hangingPunct="1"/>
            <a:r>
              <a:rPr altLang="en-US" b="1" dirty="0" sz="3500" lang="en-US">
                <a:ea typeface="ＭＳ Ｐゴシック" panose="020B0600070205080204" pitchFamily="34" charset="-128"/>
              </a:rPr>
              <a:t>CSC 101 Applied Physics</a:t>
            </a:r>
            <a:r>
              <a:rPr altLang="en-US" dirty="0" lang="en-US">
                <a:ea typeface="ＭＳ Ｐゴシック" panose="020B0600070205080204" pitchFamily="34" charset="-128"/>
              </a:rPr>
              <a:t/>
            </a:r>
            <a:br>
              <a:rPr altLang="en-US" dirty="0" lang="en-US">
                <a:ea typeface="ＭＳ Ｐゴシック" panose="020B0600070205080204" pitchFamily="34" charset="-128"/>
              </a:rPr>
            </a:br>
            <a:r>
              <a:rPr altLang="en-US" dirty="0" i="1" lang="en-US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Spring 2023</a:t>
            </a:r>
            <a:endParaRPr altLang="en-US" dirty="0" i="1" lang="en-US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48588" name="Title 1"/>
          <p:cNvSpPr txBox="1"/>
          <p:nvPr/>
        </p:nvSpPr>
        <p:spPr bwMode="auto">
          <a:xfrm>
            <a:off x="5105400" y="4419600"/>
            <a:ext cx="3886200" cy="533400"/>
          </a:xfrm>
          <a:prstGeom prst="rect"/>
          <a:noFill/>
          <a:ln>
            <a:noFill/>
          </a:ln>
        </p:spPr>
        <p:txBody>
          <a:bodyPr anchor="ctr" anchorCtr="0" bIns="45720" compatLnSpc="1" lIns="91440" numCol="1" rIns="91440" tIns="45720" vert="horz" wrap="square">
            <a:prstTxWarp prst="textNoShape"/>
          </a:bodyPr>
          <a:lstStyle>
            <a:lvl1pPr algn="ctr" eaLnBrk="0" fontAlgn="base" hangingPunct="0" rtl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3399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eaLnBrk="0" fontAlgn="base" hangingPunct="0" rtl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99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eaLnBrk="0" fontAlgn="base" hangingPunct="0" rtl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99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eaLnBrk="0" fontAlgn="base" hangingPunct="0" rtl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99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eaLnBrk="0" fontAlgn="base" hangingPunct="0" rtl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99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algn="ctr" fontAlgn="base" marL="457200" rtl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Calibri" pitchFamily="34" charset="0"/>
              </a:defRPr>
            </a:lvl6pPr>
            <a:lvl7pPr algn="ctr" fontAlgn="base" marL="914400" rtl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Calibri" pitchFamily="34" charset="0"/>
              </a:defRPr>
            </a:lvl7pPr>
            <a:lvl8pPr algn="ctr" fontAlgn="base" marL="1371600" rtl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Calibri" pitchFamily="34" charset="0"/>
              </a:defRPr>
            </a:lvl8pPr>
            <a:lvl9pPr algn="ctr" fontAlgn="base" marL="1828800" rtl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altLang="en-US" dirty="0" sz="2500" i="1" lang="en-US">
                <a:ea typeface="ＭＳ Ｐゴシック" panose="020B0600070205080204" pitchFamily="34" charset="-128"/>
              </a:rPr>
              <a:t>Dr. Syed Irfan Sohail</a:t>
            </a:r>
            <a:endParaRPr altLang="en-US" dirty="0" sz="2500" i="1" lang="en-US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Tm="28677" p14:dur="2000"/>
    </mc:Choice>
    <mc:Fallback>
      <p:transition spd="slow">
        <p:fade/>
      </p:transition>
    </mc:Fallback>
  </mc:AlternateContent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 txBox="1"/>
          <p:nvPr/>
        </p:nvSpPr>
        <p:spPr bwMode="auto">
          <a:xfrm>
            <a:off x="152400" y="228600"/>
            <a:ext cx="7543800" cy="6096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Example Problem: 2.2/page 21 of 11</a:t>
            </a:r>
            <a:r>
              <a:rPr altLang="en-US" baseline="30000" b="1" dirty="0" sz="3000" i="1" lang="en-US"/>
              <a:t>th</a:t>
            </a:r>
            <a:r>
              <a:rPr altLang="en-US" b="1" dirty="0" sz="3000" i="1" lang="en-US"/>
              <a:t> edition</a:t>
            </a:r>
          </a:p>
        </p:txBody>
      </p:sp>
      <p:pic>
        <p:nvPicPr>
          <p:cNvPr id="2097153" name="Picture 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44301" t="9980" r="34402" b="31334"/>
          <a:stretch>
            <a:fillRect/>
          </a:stretch>
        </p:blipFill>
        <p:spPr>
          <a:xfrm rot="16200000">
            <a:off x="2093440" y="-411061"/>
            <a:ext cx="4957120" cy="7680122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Tm="114897" p14:dur="2000"/>
    </mc:Choice>
    <mc:Fallback>
      <p:transition spd="slow">
        <p:fade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36667" t="14427" r="35000" b="18873"/>
          <a:stretch>
            <a:fillRect/>
          </a:stretch>
        </p:blipFill>
        <p:spPr>
          <a:xfrm>
            <a:off x="5105400" y="838200"/>
            <a:ext cx="3810000" cy="5042649"/>
          </a:xfrm>
          <a:prstGeom prst="rect"/>
        </p:spPr>
      </p:pic>
      <p:pic>
        <p:nvPicPr>
          <p:cNvPr id="2097155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 cstate="print"/>
          <a:srcRect l="46438" t="13704" r="39813" b="60324"/>
          <a:stretch>
            <a:fillRect/>
          </a:stretch>
        </p:blipFill>
        <p:spPr>
          <a:xfrm rot="16200000">
            <a:off x="360959" y="782042"/>
            <a:ext cx="4267199" cy="4531916"/>
          </a:xfrm>
          <a:prstGeom prst="rect"/>
        </p:spPr>
      </p:pic>
      <p:sp>
        <p:nvSpPr>
          <p:cNvPr id="1048595" name="Title 1"/>
          <p:cNvSpPr txBox="1"/>
          <p:nvPr/>
        </p:nvSpPr>
        <p:spPr bwMode="auto">
          <a:xfrm>
            <a:off x="152400" y="228600"/>
            <a:ext cx="7543800" cy="6096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Example Problem: 2.2/page 21 of 11</a:t>
            </a:r>
            <a:r>
              <a:rPr altLang="en-US" baseline="30000" b="1" dirty="0" sz="3000" i="1" lang="en-US"/>
              <a:t>th</a:t>
            </a:r>
            <a:r>
              <a:rPr altLang="en-US" b="1" dirty="0" sz="3000" i="1" lang="en-US"/>
              <a:t> edition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Tm="230087" p14:dur="2000"/>
    </mc:Choice>
    <mc:Fallback>
      <p:transition spd="slow">
        <p:fade/>
      </p:transition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40000" t="27767" r="36666" b="42589"/>
          <a:stretch>
            <a:fillRect/>
          </a:stretch>
        </p:blipFill>
        <p:spPr>
          <a:xfrm rot="16200000">
            <a:off x="4587239" y="1566279"/>
            <a:ext cx="4693919" cy="3352797"/>
          </a:xfrm>
          <a:prstGeom prst="rect"/>
        </p:spPr>
      </p:pic>
      <p:pic>
        <p:nvPicPr>
          <p:cNvPr id="2097157" name="Picture 4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 cstate="print"/>
          <a:srcRect l="46438" t="13704" r="39813" b="60324"/>
          <a:stretch>
            <a:fillRect/>
          </a:stretch>
        </p:blipFill>
        <p:spPr>
          <a:xfrm rot="16200000">
            <a:off x="401042" y="763360"/>
            <a:ext cx="4267199" cy="4531916"/>
          </a:xfrm>
          <a:prstGeom prst="rect"/>
        </p:spPr>
      </p:pic>
      <p:sp>
        <p:nvSpPr>
          <p:cNvPr id="1048596" name="Title 1"/>
          <p:cNvSpPr txBox="1"/>
          <p:nvPr/>
        </p:nvSpPr>
        <p:spPr bwMode="auto">
          <a:xfrm>
            <a:off x="152400" y="228600"/>
            <a:ext cx="7543800" cy="6096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Example Problem: 2.2/page 21 of 11</a:t>
            </a:r>
            <a:r>
              <a:rPr altLang="en-US" baseline="30000" b="1" dirty="0" sz="3000" i="1" lang="en-US"/>
              <a:t>th</a:t>
            </a:r>
            <a:r>
              <a:rPr altLang="en-US" b="1" dirty="0" sz="3000" i="1" lang="en-US"/>
              <a:t> edition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Tm="132318" p14:dur="2000"/>
    </mc:Choice>
    <mc:Fallback>
      <p:transition spd="slow">
        <p:fade/>
      </p:transition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33335" t="9979" r="33333" b="9981"/>
          <a:stretch>
            <a:fillRect/>
          </a:stretch>
        </p:blipFill>
        <p:spPr>
          <a:xfrm rot="16200000">
            <a:off x="1721556" y="-419100"/>
            <a:ext cx="5700887" cy="7696200"/>
          </a:xfrm>
          <a:prstGeom prst="rect"/>
        </p:spPr>
      </p:pic>
    </p:spTree>
  </p:cSld>
  <p:clrMapOvr>
    <a:masterClrMapping/>
  </p:clrMapOvr>
  <p:transition spd="slow" advTm="100689"/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36667" t="12946" r="34166" b="9980"/>
          <a:stretch>
            <a:fillRect/>
          </a:stretch>
        </p:blipFill>
        <p:spPr>
          <a:xfrm rot="16200000">
            <a:off x="1987429" y="-692029"/>
            <a:ext cx="5359643" cy="7962901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Tm="163" p14:dur="2000"/>
    </mc:Choice>
    <mc:Fallback>
      <p:transition spd="slow">
        <p:fade/>
      </p:transition>
    </mc:Fallback>
  </mc:AlternateContent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34167" t="9980" r="33333" b="11463"/>
          <a:stretch>
            <a:fillRect/>
          </a:stretch>
        </p:blipFill>
        <p:spPr>
          <a:xfrm rot="16200000">
            <a:off x="1768417" y="-517587"/>
            <a:ext cx="5607170" cy="7620002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Tm="187400" p14:dur="2000"/>
    </mc:Choice>
    <mc:Fallback>
      <p:transition spd="slow">
        <p:fade/>
      </p:transition>
    </mc:Fallback>
  </mc:AlternateContent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Picture 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33333" t="12945" r="33333" b="12945"/>
          <a:stretch>
            <a:fillRect/>
          </a:stretch>
        </p:blipFill>
        <p:spPr>
          <a:xfrm rot="16200000">
            <a:off x="1623057" y="-373382"/>
            <a:ext cx="5669282" cy="7086603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Tm="5996" p14:dur="2000"/>
    </mc:Choice>
    <mc:Fallback>
      <p:transition spd="slow">
        <p:fade/>
      </p:transition>
    </mc:Fallback>
  </mc:AlternateContent>
  <p:timing/>
</p:sld>
</file>

<file path=ppt/theme/theme1.xml><?xml version="1.0" encoding="utf-8"?>
<a:theme xmlns:a="http://schemas.openxmlformats.org/drawingml/2006/main" name="Office Theme">
  <a:themeElements>
    <a:clrScheme name="Custom 1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Telecom Switching</dc:title>
  <dc:creator>irfan sohail</dc:creator>
  <cp:lastModifiedBy>Dr.Irfan</cp:lastModifiedBy>
  <dcterms:created xsi:type="dcterms:W3CDTF">2014-01-12T20:53:00Z</dcterms:created>
  <dcterms:modified xsi:type="dcterms:W3CDTF">2023-06-16T10:48:19Z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6f84dd3c28374b6b8db99aec89ac1935</vt:lpwstr>
  </property>
</Properties>
</file>