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7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0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4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0B15-7407-4101-9597-E5163310A61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49EC-C99E-4281-B0FD-E606403C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1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5" y="168775"/>
            <a:ext cx="5020491" cy="993820"/>
          </a:xfrm>
        </p:spPr>
        <p:txBody>
          <a:bodyPr/>
          <a:lstStyle/>
          <a:p>
            <a:r>
              <a:rPr lang="en-US" b="1" dirty="0"/>
              <a:t>Logic 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6" y="1162595"/>
            <a:ext cx="11612880" cy="487244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News time romin"/>
              </a:rPr>
              <a:t>Boolean algebra is used to model the circuitry of electronic </a:t>
            </a:r>
            <a:r>
              <a:rPr lang="en-US" sz="2800" dirty="0" smtClean="0">
                <a:latin typeface="News time romin"/>
              </a:rPr>
              <a:t>devices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News time romin"/>
              </a:rPr>
              <a:t>Each input and each output</a:t>
            </a:r>
          </a:p>
          <a:p>
            <a:pPr algn="l"/>
            <a:r>
              <a:rPr lang="en-US" sz="2800" dirty="0" smtClean="0">
                <a:latin typeface="News time romin"/>
              </a:rPr>
              <a:t>   of </a:t>
            </a:r>
            <a:r>
              <a:rPr lang="en-US" sz="2800" dirty="0">
                <a:latin typeface="News time romin"/>
              </a:rPr>
              <a:t>such a device can be thought of as a member of the set {0</a:t>
            </a:r>
            <a:r>
              <a:rPr lang="en-US" sz="2800" i="1" dirty="0">
                <a:latin typeface="News time romin"/>
              </a:rPr>
              <a:t>, </a:t>
            </a:r>
            <a:r>
              <a:rPr lang="en-US" sz="2800" dirty="0">
                <a:latin typeface="News time romin"/>
              </a:rPr>
              <a:t>1</a:t>
            </a:r>
            <a:r>
              <a:rPr lang="en-US" sz="2800" dirty="0" smtClean="0">
                <a:latin typeface="News time romin"/>
              </a:rPr>
              <a:t>}.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News time romin"/>
              </a:rPr>
              <a:t>A </a:t>
            </a:r>
            <a:r>
              <a:rPr lang="en-US" sz="2800" dirty="0">
                <a:latin typeface="News time romin"/>
              </a:rPr>
              <a:t>computer, or other electronic</a:t>
            </a:r>
          </a:p>
          <a:p>
            <a:pPr algn="l"/>
            <a:r>
              <a:rPr lang="en-US" sz="2800" dirty="0" smtClean="0">
                <a:latin typeface="News time romin"/>
              </a:rPr>
              <a:t>    device</a:t>
            </a:r>
            <a:r>
              <a:rPr lang="en-US" sz="2800" dirty="0">
                <a:latin typeface="News time romin"/>
              </a:rPr>
              <a:t>, is made up of a number of circuits. </a:t>
            </a:r>
            <a:endParaRPr lang="en-US" sz="2800" dirty="0" smtClean="0">
              <a:latin typeface="News time romi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News time romin"/>
              </a:rPr>
              <a:t>Each </a:t>
            </a:r>
            <a:r>
              <a:rPr lang="en-US" sz="2800" dirty="0">
                <a:latin typeface="News time romin"/>
              </a:rPr>
              <a:t>circuit can be designed using the rules of</a:t>
            </a:r>
          </a:p>
          <a:p>
            <a:pPr algn="l"/>
            <a:r>
              <a:rPr lang="en-US" sz="2800" dirty="0" smtClean="0">
                <a:latin typeface="News time romin"/>
              </a:rPr>
              <a:t>    Boolean </a:t>
            </a:r>
            <a:r>
              <a:rPr lang="en-US" sz="2800" dirty="0">
                <a:latin typeface="News time romin"/>
              </a:rPr>
              <a:t>algebra</a:t>
            </a:r>
          </a:p>
        </p:txBody>
      </p:sp>
    </p:spTree>
    <p:extLst>
      <p:ext uri="{BB962C8B-B14F-4D97-AF65-F5344CB8AC3E}">
        <p14:creationId xmlns:p14="http://schemas.microsoft.com/office/powerpoint/2010/main" val="280191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6" y="1240971"/>
            <a:ext cx="9274629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794" y="992776"/>
            <a:ext cx="9157063" cy="43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3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1322976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Combinations of Gates</a:t>
            </a:r>
          </a:p>
          <a:p>
            <a:r>
              <a:rPr lang="en-US" dirty="0"/>
              <a:t>Combinational circuits can be constructed using a combination of inverters, OR gates, </a:t>
            </a:r>
            <a:r>
              <a:rPr lang="en-US" dirty="0" smtClean="0"/>
              <a:t>and </a:t>
            </a:r>
            <a:r>
              <a:rPr lang="en-US" dirty="0" err="1" smtClean="0"/>
              <a:t>AND</a:t>
            </a:r>
            <a:endParaRPr lang="en-US" dirty="0"/>
          </a:p>
          <a:p>
            <a:r>
              <a:rPr lang="en-US" dirty="0"/>
              <a:t>gates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Figure </a:t>
            </a:r>
            <a:r>
              <a:rPr lang="en-US" dirty="0"/>
              <a:t>3 illustrates the two ways of showing gates with the same input values. </a:t>
            </a:r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also </a:t>
            </a:r>
            <a:r>
              <a:rPr lang="en-US" dirty="0" smtClean="0"/>
              <a:t>that output </a:t>
            </a:r>
            <a:r>
              <a:rPr lang="en-US" dirty="0"/>
              <a:t>from a gate may be used as input by one or more other elements, as shown in Figure 3.</a:t>
            </a:r>
          </a:p>
          <a:p>
            <a:r>
              <a:rPr lang="en-US" dirty="0"/>
              <a:t>Both drawings in Figure 3 depict the circuit that produces the output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36" y="5674314"/>
            <a:ext cx="1456373" cy="6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217" y="444138"/>
            <a:ext cx="8386354" cy="61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3" y="161538"/>
            <a:ext cx="10515600" cy="105013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714" y="1502229"/>
            <a:ext cx="9666515" cy="50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3" y="875211"/>
            <a:ext cx="10280467" cy="43910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28124" y="5621774"/>
            <a:ext cx="6689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Which is the required Circuits </a:t>
            </a:r>
            <a:r>
              <a:rPr lang="en-US" b="1" dirty="0">
                <a:latin typeface="Times New Roman" panose="02020603050405020304" pitchFamily="18" charset="0"/>
              </a:rPr>
              <a:t>that Produce the Outputs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63" y="1092534"/>
            <a:ext cx="7746274" cy="5094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6504" y="161500"/>
            <a:ext cx="7511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Find the output of each of these combinatorial circuits.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173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731" y="574766"/>
            <a:ext cx="8948058" cy="59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News time romin</vt:lpstr>
      <vt:lpstr>Times New Roman</vt:lpstr>
      <vt:lpstr>Office Theme</vt:lpstr>
      <vt:lpstr>Logic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GHAWAR SAID</dc:creator>
  <cp:lastModifiedBy>GHAWAR SAID</cp:lastModifiedBy>
  <cp:revision>8</cp:revision>
  <dcterms:created xsi:type="dcterms:W3CDTF">2024-11-06T04:58:36Z</dcterms:created>
  <dcterms:modified xsi:type="dcterms:W3CDTF">2024-11-11T05:37:14Z</dcterms:modified>
</cp:coreProperties>
</file>