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8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E7FA-F34D-4DF4-B40E-194020BFAFEF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7B-3EBB-41A3-BFA2-6B72F3A91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418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E7FA-F34D-4DF4-B40E-194020BFAFEF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7B-3EBB-41A3-BFA2-6B72F3A91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87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E7FA-F34D-4DF4-B40E-194020BFAFEF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7B-3EBB-41A3-BFA2-6B72F3A91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347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E7FA-F34D-4DF4-B40E-194020BFAFEF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7B-3EBB-41A3-BFA2-6B72F3A91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5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E7FA-F34D-4DF4-B40E-194020BFAFEF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7B-3EBB-41A3-BFA2-6B72F3A91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184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E7FA-F34D-4DF4-B40E-194020BFAFEF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7B-3EBB-41A3-BFA2-6B72F3A91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821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E7FA-F34D-4DF4-B40E-194020BFAFEF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7B-3EBB-41A3-BFA2-6B72F3A91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24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E7FA-F34D-4DF4-B40E-194020BFAFEF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7B-3EBB-41A3-BFA2-6B72F3A91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012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E7FA-F34D-4DF4-B40E-194020BFAFEF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7B-3EBB-41A3-BFA2-6B72F3A91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617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E7FA-F34D-4DF4-B40E-194020BFAFEF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7B-3EBB-41A3-BFA2-6B72F3A91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92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E7FA-F34D-4DF4-B40E-194020BFAFEF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477B-3EBB-41A3-BFA2-6B72F3A91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1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9E7FA-F34D-4DF4-B40E-194020BFAFEF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477B-3EBB-41A3-BFA2-6B72F3A911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364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078" y="0"/>
            <a:ext cx="9144000" cy="79920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</a:rPr>
              <a:t>Mathematical Induction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99202"/>
            <a:ext cx="8097078" cy="595940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</a:rPr>
              <a:t>PRINCIPLE OF MATHEMATICAL INDUCTION:</a:t>
            </a:r>
          </a:p>
          <a:p>
            <a:pPr algn="l"/>
            <a:r>
              <a:rPr lang="en-US" dirty="0">
                <a:latin typeface="TimesNewRomanPSMT"/>
              </a:rPr>
              <a:t>Let P(n) be a propositional function defined for all positive integers n. P(n) is true for</a:t>
            </a:r>
          </a:p>
          <a:p>
            <a:pPr algn="l"/>
            <a:r>
              <a:rPr lang="en-US" dirty="0">
                <a:latin typeface="TimesNewRomanPSMT"/>
              </a:rPr>
              <a:t>every positive integer n if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</a:rPr>
              <a:t>. Basis </a:t>
            </a:r>
            <a:r>
              <a:rPr lang="en-US" b="1" dirty="0">
                <a:latin typeface="Times New Roman" panose="02020603050405020304" pitchFamily="18" charset="0"/>
              </a:rPr>
              <a:t>Step:</a:t>
            </a:r>
          </a:p>
          <a:p>
            <a:pPr algn="l"/>
            <a:r>
              <a:rPr lang="en-US" dirty="0">
                <a:latin typeface="TimesNewRomanPSMT"/>
              </a:rPr>
              <a:t>The proposition P(1) is true.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</a:rPr>
              <a:t>2</a:t>
            </a:r>
            <a:r>
              <a:rPr lang="en-US" b="1" dirty="0" smtClean="0">
                <a:latin typeface="Times New Roman" panose="02020603050405020304" pitchFamily="18" charset="0"/>
              </a:rPr>
              <a:t>. Inductive </a:t>
            </a:r>
            <a:r>
              <a:rPr lang="en-US" b="1" dirty="0">
                <a:latin typeface="Times New Roman" panose="02020603050405020304" pitchFamily="18" charset="0"/>
              </a:rPr>
              <a:t>Step:</a:t>
            </a:r>
          </a:p>
          <a:p>
            <a:pPr algn="l"/>
            <a:r>
              <a:rPr lang="en-US" dirty="0">
                <a:latin typeface="TimesNewRomanPSMT"/>
              </a:rPr>
              <a:t>If P(k) is true then P(k + 1) is true for all integers k </a:t>
            </a:r>
            <a:r>
              <a:rPr lang="en-US" dirty="0">
                <a:latin typeface="SymbolMT"/>
              </a:rPr>
              <a:t>≥ </a:t>
            </a:r>
            <a:r>
              <a:rPr lang="en-US" dirty="0">
                <a:latin typeface="TimesNewRomanPSMT"/>
              </a:rPr>
              <a:t>1.</a:t>
            </a:r>
          </a:p>
          <a:p>
            <a:pPr algn="l"/>
            <a:r>
              <a:rPr lang="en-US" dirty="0">
                <a:latin typeface="TimesNewRomanPSMT"/>
              </a:rPr>
              <a:t>i.e. </a:t>
            </a:r>
            <a:r>
              <a:rPr lang="en-US" dirty="0">
                <a:latin typeface="SymbolMT"/>
              </a:rPr>
              <a:t>∀ </a:t>
            </a:r>
            <a:r>
              <a:rPr lang="en-US" dirty="0">
                <a:latin typeface="TimesNewRomanPSMT"/>
              </a:rPr>
              <a:t>k p(k) </a:t>
            </a:r>
            <a:r>
              <a:rPr lang="en-US" dirty="0">
                <a:latin typeface="SymbolMT"/>
              </a:rPr>
              <a:t>→ </a:t>
            </a:r>
            <a:r>
              <a:rPr lang="en-US" dirty="0">
                <a:latin typeface="TimesNewRomanPSMT"/>
              </a:rPr>
              <a:t>P(k + 1)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84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487" y="212034"/>
            <a:ext cx="9342783" cy="66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43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34" y="692331"/>
            <a:ext cx="9849395" cy="589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907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1" y="182880"/>
            <a:ext cx="8843555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525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674" y="104503"/>
            <a:ext cx="8921931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995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13" y="152400"/>
            <a:ext cx="4180475" cy="107342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5788" y="152400"/>
            <a:ext cx="7120120" cy="67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59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784" y="530087"/>
            <a:ext cx="9144000" cy="49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3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983" y="145774"/>
            <a:ext cx="8693426" cy="66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707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58" y="-154747"/>
            <a:ext cx="4921039" cy="2333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81" y="236786"/>
            <a:ext cx="7194178" cy="62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047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48" y="201706"/>
            <a:ext cx="8498540" cy="64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133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66" y="556591"/>
            <a:ext cx="9581322" cy="60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475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036" y="159404"/>
            <a:ext cx="8322364" cy="6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460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957" y="543339"/>
            <a:ext cx="10005391" cy="617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61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78</Words>
  <Application>Microsoft Office PowerPoint</Application>
  <PresentationFormat>Custom</PresentationFormat>
  <Paragraphs>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Mathematical Induction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GHAWAR SAID</dc:creator>
  <cp:lastModifiedBy>Student</cp:lastModifiedBy>
  <cp:revision>12</cp:revision>
  <dcterms:created xsi:type="dcterms:W3CDTF">2024-04-20T08:58:08Z</dcterms:created>
  <dcterms:modified xsi:type="dcterms:W3CDTF">2025-01-09T10:11:43Z</dcterms:modified>
</cp:coreProperties>
</file>