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2034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50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057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3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91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88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9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5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71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8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6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B22BF-D88C-4F46-BDC9-F9ACB786CC48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B8F9-E98E-4ACB-8267-6D4A72AA4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33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09007"/>
            <a:ext cx="3004456" cy="13846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Matrix Representation of Graphs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08" y="209007"/>
            <a:ext cx="8680269" cy="6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312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352697"/>
            <a:ext cx="9548948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75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7" y="1018903"/>
            <a:ext cx="8634548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66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9" y="209006"/>
            <a:ext cx="10306593" cy="64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3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92"/>
            <a:ext cx="7391400" cy="168193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217" y="1698171"/>
            <a:ext cx="9679577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41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2" y="653143"/>
            <a:ext cx="10515600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77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261258"/>
            <a:ext cx="9927771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60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8" y="300447"/>
            <a:ext cx="10162902" cy="6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124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Custom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Matrix Representation of Graphs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Representation of Graphs</dc:title>
  <dc:creator>GHAWAR SAID</dc:creator>
  <cp:lastModifiedBy>Student</cp:lastModifiedBy>
  <cp:revision>5</cp:revision>
  <dcterms:created xsi:type="dcterms:W3CDTF">2025-01-13T11:09:39Z</dcterms:created>
  <dcterms:modified xsi:type="dcterms:W3CDTF">2025-01-16T10:13:47Z</dcterms:modified>
</cp:coreProperties>
</file>