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3" r:id="rId5"/>
    <p:sldId id="275" r:id="rId6"/>
    <p:sldId id="258" r:id="rId7"/>
    <p:sldId id="260" r:id="rId8"/>
    <p:sldId id="279" r:id="rId9"/>
    <p:sldId id="280" r:id="rId10"/>
    <p:sldId id="281" r:id="rId11"/>
    <p:sldId id="283" r:id="rId12"/>
    <p:sldId id="284" r:id="rId13"/>
    <p:sldId id="285" r:id="rId14"/>
    <p:sldId id="261" r:id="rId15"/>
    <p:sldId id="287" r:id="rId16"/>
    <p:sldId id="288" r:id="rId17"/>
    <p:sldId id="290" r:id="rId18"/>
    <p:sldId id="289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9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1676399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PROBABILITY &amp; STATISTICS</a:t>
            </a:r>
          </a:p>
        </p:txBody>
      </p:sp>
      <p:pic>
        <p:nvPicPr>
          <p:cNvPr id="4" name="Picture 2" descr="C:\Users\Abrar Khalid\Desktop\Iqra Uni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685800"/>
            <a:ext cx="2590800" cy="838200"/>
          </a:xfrm>
          <a:prstGeom prst="rect">
            <a:avLst/>
          </a:prstGeom>
          <a:noFill/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CFD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0185" y="1417638"/>
            <a:ext cx="531222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286" y="4343400"/>
            <a:ext cx="898071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Ungrouped frequency distribution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489" y="1445347"/>
            <a:ext cx="8427022" cy="384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357" y="1752600"/>
            <a:ext cx="702128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5638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CFD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828800"/>
            <a:ext cx="5105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frequency distribution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27729" y="2286000"/>
            <a:ext cx="9923929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5867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76400"/>
            <a:ext cx="5791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47800"/>
            <a:ext cx="6019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76400"/>
            <a:ext cx="5943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data are in original form, they are called </a:t>
            </a:r>
            <a:r>
              <a:rPr lang="en-US" b="1" dirty="0"/>
              <a:t>raw data</a:t>
            </a:r>
            <a:r>
              <a:rPr lang="en-US" dirty="0"/>
              <a:t>.</a:t>
            </a:r>
          </a:p>
          <a:p>
            <a:r>
              <a:rPr lang="en-US" dirty="0"/>
              <a:t>The most convenient method of organizing data is to construct the </a:t>
            </a:r>
            <a:r>
              <a:rPr lang="en-US" b="1" dirty="0"/>
              <a:t>frequency distribution</a:t>
            </a:r>
            <a:r>
              <a:rPr lang="en-US" dirty="0"/>
              <a:t>.</a:t>
            </a:r>
          </a:p>
          <a:p>
            <a:r>
              <a:rPr lang="en-US" dirty="0"/>
              <a:t>A frequency distribution consists of </a:t>
            </a:r>
            <a:r>
              <a:rPr lang="en-US" b="1" dirty="0"/>
              <a:t>classes</a:t>
            </a:r>
            <a:r>
              <a:rPr lang="en-US" dirty="0"/>
              <a:t> and their corresponding </a:t>
            </a:r>
            <a:r>
              <a:rPr lang="en-US" b="1" dirty="0"/>
              <a:t>frequencies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Each raw data value is placed into a quantitative or qualitative category called a 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frequency</a:t>
            </a:r>
            <a:r>
              <a:rPr lang="en-US" dirty="0"/>
              <a:t> of a class then is the number of the data values contained in a specific class.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Distribution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organization of raw data in table form, using classes and frequencies.</a:t>
            </a:r>
          </a:p>
          <a:p>
            <a:r>
              <a:rPr lang="en-US" dirty="0"/>
              <a:t>Two types of frequency distributions that are most often used are the: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Grouped frequency distribution</a:t>
            </a:r>
          </a:p>
          <a:p>
            <a:r>
              <a:rPr lang="en-US" dirty="0"/>
              <a:t>Categorical frequency distribution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frequency distributions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859" y="1752600"/>
            <a:ext cx="826994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973" y="1219200"/>
            <a:ext cx="847005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6248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9540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217" y="990600"/>
            <a:ext cx="819978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Cumulative frequency distribution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It is a distribution that shows the number of data values less than or equal to a specific value (usually an upper boundary)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164</Words>
  <Application>Microsoft Office PowerPoint</Application>
  <PresentationFormat>On-screen Show (4:3)</PresentationFormat>
  <Paragraphs>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 PROBABILITY &amp; STATISTICS</vt:lpstr>
      <vt:lpstr>INTRODUCTION</vt:lpstr>
      <vt:lpstr>Organizing Data</vt:lpstr>
      <vt:lpstr>Frequency Distribution</vt:lpstr>
      <vt:lpstr>Grouped frequency distributions</vt:lpstr>
      <vt:lpstr>Solution</vt:lpstr>
      <vt:lpstr>PowerPoint Presentation</vt:lpstr>
      <vt:lpstr>Conclusion</vt:lpstr>
      <vt:lpstr>Cumulative frequency distribution</vt:lpstr>
      <vt:lpstr>CFD</vt:lpstr>
      <vt:lpstr>Ungrouped frequency distribution</vt:lpstr>
      <vt:lpstr>Solution</vt:lpstr>
      <vt:lpstr>PowerPoint Presentation</vt:lpstr>
      <vt:lpstr>CFD</vt:lpstr>
      <vt:lpstr>Categorical frequency distribution</vt:lpstr>
      <vt:lpstr>Example </vt:lpstr>
      <vt:lpstr>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CSC-202 / SEN-201 PROBABILITY &amp; STATISTICS</dc:title>
  <dc:creator>Abrar Khalid</dc:creator>
  <cp:lastModifiedBy>Dr. Adnan Sohail</cp:lastModifiedBy>
  <cp:revision>172</cp:revision>
  <dcterms:created xsi:type="dcterms:W3CDTF">2006-08-16T00:00:00Z</dcterms:created>
  <dcterms:modified xsi:type="dcterms:W3CDTF">2024-11-26T13:05:33Z</dcterms:modified>
</cp:coreProperties>
</file>