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9" r:id="rId2"/>
    <p:sldId id="270" r:id="rId3"/>
    <p:sldId id="272" r:id="rId4"/>
    <p:sldId id="273" r:id="rId5"/>
    <p:sldId id="274" r:id="rId6"/>
    <p:sldId id="271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C60B-EB46-4A22-BA7B-BDD35E3BA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F480D-B300-4EEB-B3C5-8966F1A1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2425-F4EA-468F-BBC2-12CF3783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79FB-D4F8-40AB-91A2-B2CEEE69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EC0A-BF35-4C96-B0D5-A4F6671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9E62-CFE7-40AD-8E1D-74C00E89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193AA-7743-46C3-8DBC-B522FF7F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95C0-91E0-4657-A0D4-C89C0C49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BB6F-3994-4A53-BC5C-C85FB7EC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50B1-647E-44E4-B83F-BED4281A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5BE59-AA59-4782-BBC9-84DA36428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09243-1AFD-4113-926F-1D0DF96E6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88E4-C7C6-4036-9DD5-D34F5DD6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ED6D-B73F-48CB-842E-BF1FD262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177AC-6E15-4E93-9462-1AC52F9D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759B-5BC0-498F-9CA3-1E9BF82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8AC0-D57E-43DD-B9D3-75D85002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9941-D70C-4454-A062-D4649FF0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3227-DFE1-40A8-9C15-51D1910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4DA1-DA5D-4A55-B935-E0098625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D98C-800F-47D0-A0C5-6166556F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80CA-2948-4FC6-9B2C-4101A976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F33F-D677-43FD-AEA0-6E8189D8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93F7-840D-426B-9081-A2A952F4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40F6-2CFA-4999-B65C-0EFB2608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5DD3-CDD2-4AEA-B13B-907025CC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20F4-1B50-47C1-A9DC-E3B6F1FB4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689CB-9DE2-4500-9D33-3F353AEF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9E474-DAF9-4AB7-8D97-3488B7B7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99986-8124-4390-BA7C-065D1BA5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4DBDC-33A0-4F20-AAC1-30B87BA0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E211-AE83-409D-B2F0-739E5302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40A3A-ACD3-4C31-A071-DAC79A56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5E3C8-1124-48C9-BDEA-30112391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966D9-03D1-4483-A2E3-6EC5E9AD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828F0-C444-4FE2-B646-4C69E38F5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469AE-4B05-434E-839D-32FCB618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F6AED-FEFD-41DD-85BF-BF23CD70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86B2B-6390-4874-A081-3980E186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DAD-ADF2-4074-AA87-62621FBD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70EE3-CD44-4576-A3A5-0A33613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E586C-FFCB-4753-9894-E60EABAF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83C80-0832-49FD-BCAF-2787CBE6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B1999-DDF8-4111-8924-AE7AA410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C97E8-B226-4E0A-8D75-12354979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057D3-B03E-4DD3-A47A-F08BB092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AE34-4A4C-48D8-B501-345D43D1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E99F-6372-4539-A6EF-43F8CE15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561AC-6799-4D1A-826B-9AB81F35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54657-A2EE-4317-A7D0-D2C76968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13D2-0568-4675-98F5-83596195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D04DE-8A3C-4BD7-BE2B-67C1720A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76E9-ABC4-40D4-9A69-221616F8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1B880-B109-4074-AC55-0DD626CD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9BC73-A5D2-4155-992F-3E6B09D9F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8540-805A-4AFC-9AC5-98DEC401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05DC7-6432-4326-92B6-5B596B3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1DE7E-2CF8-47B4-B99C-775169CC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1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DB39-5298-4B8B-B89C-01A47AA0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FFF4-7E19-4BA9-A012-24DECF1E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3FAE-6514-4FB8-9614-162ABA933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29F8-5D5B-45B3-92C3-AE36453178E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4CEE-0DCF-4D3D-B610-D918FF7F6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8665-6FFE-412C-B077-6C264CC8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B613-8FB8-4B92-94B9-81CADDEF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4B9-7736-4AF5-B616-6CB0C719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245939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Social Stratification </a:t>
            </a:r>
          </a:p>
        </p:txBody>
      </p:sp>
    </p:spTree>
    <p:extLst>
      <p:ext uri="{BB962C8B-B14F-4D97-AF65-F5344CB8AC3E}">
        <p14:creationId xmlns:p14="http://schemas.microsoft.com/office/powerpoint/2010/main" val="288923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494A58-5E67-4604-ABA2-905336E126E3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/>
          <a:stretch/>
        </p:blipFill>
        <p:spPr bwMode="auto">
          <a:xfrm>
            <a:off x="1" y="7494"/>
            <a:ext cx="12192000" cy="685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67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F0CEEE-BFD1-4312-A0C4-62C48A26EEE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92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15E044-A1F6-4D73-97BA-79647113605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6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77BAF5-1EB4-47CF-9A35-9A89C4C3AE61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3"/>
          <a:stretch/>
        </p:blipFill>
        <p:spPr bwMode="auto">
          <a:xfrm>
            <a:off x="-152400" y="8744"/>
            <a:ext cx="12344400" cy="684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29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BEA8332-6D73-4398-9760-63881334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405607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/>
              <a:t>Caste system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1C6293-0C6F-4AFF-BA45-CFD25644FD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856" y="1229519"/>
            <a:ext cx="5412582" cy="522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59C532C-8F91-464E-9D68-830414D05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05607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Class system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273908C-90FB-4D4C-BE53-1CCD33CEDE2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229518"/>
            <a:ext cx="5619750" cy="522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8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A0D0AD-9FD1-47E5-B773-BB7FB6C7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DE3177-179B-497D-8662-8E67EECB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Georgia" panose="02040502050405020303" pitchFamily="18" charset="0"/>
              </a:rPr>
              <a:t>Group is a collection of people having same sense of identity.   Groups have multiple functions depend on size of group. If group size is small, group act as expressive function which is long-lasting i.e. family, if group is of large size, group act as instrumental functions which is short-term and task-oriented i.e. organizations, institutes etc. </a:t>
            </a:r>
          </a:p>
          <a:p>
            <a:pPr algn="just"/>
            <a:r>
              <a:rPr lang="en-US" dirty="0">
                <a:latin typeface="Georgia" panose="02040502050405020303" pitchFamily="18" charset="0"/>
              </a:rPr>
              <a:t>Stratification is hierarchal division of people in society on basis of wealth, power,  income, gender, race and ethnicity. </a:t>
            </a:r>
          </a:p>
          <a:p>
            <a:pPr algn="just"/>
            <a:r>
              <a:rPr lang="en-US" dirty="0">
                <a:latin typeface="Georgia" panose="02040502050405020303" pitchFamily="18" charset="0"/>
              </a:rPr>
              <a:t>Caste system is closed system.</a:t>
            </a:r>
          </a:p>
          <a:p>
            <a:pPr algn="just"/>
            <a:r>
              <a:rPr lang="en-US" dirty="0">
                <a:latin typeface="Georgia" panose="02040502050405020303" pitchFamily="18" charset="0"/>
              </a:rPr>
              <a:t>Class system is open system. </a:t>
            </a:r>
          </a:p>
          <a:p>
            <a:pPr algn="just"/>
            <a:r>
              <a:rPr lang="en-US" dirty="0">
                <a:latin typeface="Georgia" panose="02040502050405020303" pitchFamily="18" charset="0"/>
              </a:rPr>
              <a:t>Mobility and movement is possible only in open system. </a:t>
            </a:r>
          </a:p>
        </p:txBody>
      </p:sp>
    </p:spTree>
    <p:extLst>
      <p:ext uri="{BB962C8B-B14F-4D97-AF65-F5344CB8AC3E}">
        <p14:creationId xmlns:p14="http://schemas.microsoft.com/office/powerpoint/2010/main" val="10831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120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Social Stratification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 Social Groups Social Stratification </dc:title>
  <dc:creator>ADEELA IFTIKHAR</dc:creator>
  <cp:lastModifiedBy>Adeela ifi</cp:lastModifiedBy>
  <cp:revision>60</cp:revision>
  <dcterms:created xsi:type="dcterms:W3CDTF">2022-03-23T12:38:48Z</dcterms:created>
  <dcterms:modified xsi:type="dcterms:W3CDTF">2025-01-23T18:20:48Z</dcterms:modified>
</cp:coreProperties>
</file>