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4" r:id="rId3"/>
    <p:sldId id="293" r:id="rId5"/>
    <p:sldId id="294" r:id="rId6"/>
    <p:sldId id="263" r:id="rId7"/>
    <p:sldId id="258" r:id="rId8"/>
    <p:sldId id="257" r:id="rId9"/>
    <p:sldId id="274" r:id="rId10"/>
    <p:sldId id="277" r:id="rId11"/>
    <p:sldId id="290" r:id="rId12"/>
    <p:sldId id="278" r:id="rId13"/>
    <p:sldId id="287" r:id="rId14"/>
    <p:sldId id="285" r:id="rId15"/>
    <p:sldId id="286" r:id="rId16"/>
    <p:sldId id="288" r:id="rId17"/>
    <p:sldId id="291" r:id="rId18"/>
    <p:sldId id="289" r:id="rId19"/>
    <p:sldId id="292" r:id="rId20"/>
    <p:sldId id="266" r:id="rId21"/>
    <p:sldId id="256" r:id="rId22"/>
    <p:sldId id="262" r:id="rId23"/>
    <p:sldId id="275" r:id="rId24"/>
    <p:sldId id="276" r:id="rId25"/>
    <p:sldId id="314" r:id="rId26"/>
    <p:sldId id="315" r:id="rId27"/>
    <p:sldId id="316" r:id="rId28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88d5f966-2928-4a3c-af2a-2e191b44b192}">
          <p14:sldIdLst>
            <p14:sldId id="264"/>
            <p14:sldId id="293"/>
            <p14:sldId id="294"/>
            <p14:sldId id="263"/>
            <p14:sldId id="258"/>
            <p14:sldId id="257"/>
            <p14:sldId id="274"/>
            <p14:sldId id="277"/>
            <p14:sldId id="290"/>
            <p14:sldId id="278"/>
            <p14:sldId id="287"/>
            <p14:sldId id="285"/>
            <p14:sldId id="286"/>
            <p14:sldId id="288"/>
            <p14:sldId id="291"/>
            <p14:sldId id="289"/>
            <p14:sldId id="292"/>
            <p14:sldId id="266"/>
            <p14:sldId id="256"/>
            <p14:sldId id="262"/>
            <p14:sldId id="275"/>
            <p14:sldId id="276"/>
          </p14:sldIdLst>
        </p14:section>
        <p14:section name="项目信息" id="{b2f5be87-5d65-4b06-90f5-8401a8202123}">
          <p14:sldIdLst>
            <p14:sldId id="314"/>
          </p14:sldIdLst>
        </p14:section>
        <p14:section name="示例" id="{bb03f29f-26b1-4057-9de0-782113cbcd27}">
          <p14:sldIdLst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Blandford" initials="J" lastIdx="1" clrIdx="0"/>
  <p:cmAuthor id="1" name="孙艺铭6" initials="孙艺铭6" lastIdx="13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2"/>
        <p:guide pos="38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440" y="888133"/>
            <a:ext cx="4262159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首页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个要点，模块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支持总结和三个中模块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双模块：模块</a:t>
            </a:r>
            <a:r>
              <a:rPr lang="en-US" altLang="zh-CN"/>
              <a:t>1</a:t>
            </a:r>
            <a:r>
              <a:rPr lang="zh-CN" altLang="en-US"/>
              <a:t>支持大段内容，模块</a:t>
            </a:r>
            <a:r>
              <a:rPr lang="en-US" altLang="zh-CN"/>
              <a:t>2</a:t>
            </a:r>
            <a:r>
              <a:rPr lang="zh-CN" altLang="en-US"/>
              <a:t>支持</a:t>
            </a:r>
            <a:r>
              <a:rPr lang="en-US" altLang="zh-CN"/>
              <a:t> 4 </a:t>
            </a:r>
            <a:r>
              <a:rPr lang="zh-CN" altLang="en-US"/>
              <a:t>个内容中等的要点，有页面</a:t>
            </a:r>
            <a:r>
              <a:rPr lang="zh-CN" altLang="en-US"/>
              <a:t>配图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点较短，模块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三模块：模块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大段内容，模块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中段落，模块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少量内容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三模块：各模块均支持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个大段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四模块：模块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支持中等段落内容，模块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 </a:t>
            </a:r>
            <a:r>
              <a:rPr lang="zh-CN" altLang="en-US">
                <a:sym typeface="+mn-ea"/>
              </a:rPr>
              <a:t>个内容较短的要点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四模块：模块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支持中等段落内容，模块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支持小段落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五模块：各个模块均支持一个段落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结束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项目基本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第一台</a:t>
            </a:r>
            <a:r>
              <a:rPr lang="zh-CN" altLang="en-US"/>
              <a:t>计算机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简介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二级章节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单个文本</a:t>
            </a:r>
            <a:r>
              <a:rPr lang="zh-CN" altLang="en-US"/>
              <a:t>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单模块：垂直并列，支持</a:t>
            </a:r>
            <a:r>
              <a:rPr lang="en-US" altLang="zh-CN">
                <a:sym typeface="+mn-ea"/>
              </a:rPr>
              <a:t>3-5</a:t>
            </a:r>
            <a:r>
              <a:rPr lang="zh-CN" altLang="en-US">
                <a:sym typeface="+mn-ea"/>
              </a:rPr>
              <a:t>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点中段落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0385" y="2959100"/>
            <a:ext cx="9144000" cy="75501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385" y="6288405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0385" y="3806825"/>
            <a:ext cx="9144000" cy="62357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2040204020203" charset="-122"/>
                <a:ea typeface="微软雅黑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029335"/>
            <a:ext cx="11322050" cy="5464810"/>
          </a:xfrm>
        </p:spPr>
        <p:txBody>
          <a:bodyPr anchor="t" anchorCtr="0"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07340" y="274955"/>
            <a:ext cx="10515600" cy="487045"/>
          </a:xfrm>
        </p:spPr>
        <p:txBody>
          <a:bodyPr wrap="none" lIns="91440" tIns="45720" rIns="91440" bIns="4572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文本占位符 6"/>
          <p:cNvSpPr txBox="1"/>
          <p:nvPr userDrawn="1">
            <p:custDataLst>
              <p:tags r:id="rId5"/>
            </p:custDataLst>
          </p:nvPr>
        </p:nvSpPr>
        <p:spPr>
          <a:xfrm>
            <a:off x="390860" y="6510766"/>
            <a:ext cx="3846136" cy="24468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050" kern="1200">
                <a:solidFill>
                  <a:srgbClr val="3A597A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 smtClean="0"/>
              <a:t>Hangzhou EZVIZ Network Co., Ltd.</a:t>
            </a:r>
            <a:endParaRPr lang="en-US" altLang="zh-CN" dirty="0" smtClean="0"/>
          </a:p>
        </p:txBody>
      </p:sp>
      <p:sp>
        <p:nvSpPr>
          <p:cNvPr id="26" name="圆角矩形 25"/>
          <p:cNvSpPr/>
          <p:nvPr userDrawn="1">
            <p:custDataLst>
              <p:tags r:id="rId6"/>
            </p:custDataLst>
          </p:nvPr>
        </p:nvSpPr>
        <p:spPr>
          <a:xfrm flipH="1">
            <a:off x="284699" y="338138"/>
            <a:ext cx="28800" cy="242676"/>
          </a:xfrm>
          <a:prstGeom prst="roundRect">
            <a:avLst/>
          </a:prstGeom>
          <a:solidFill>
            <a:srgbClr val="45A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5" Type="http://schemas.openxmlformats.org/officeDocument/2006/relationships/notesSlide" Target="../notesSlides/notesSlide12.xml"/><Relationship Id="rId24" Type="http://schemas.openxmlformats.org/officeDocument/2006/relationships/slideLayout" Target="../slideLayouts/slideLayout3.xml"/><Relationship Id="rId23" Type="http://schemas.openxmlformats.org/officeDocument/2006/relationships/tags" Target="../tags/tag83.xml"/><Relationship Id="rId22" Type="http://schemas.openxmlformats.org/officeDocument/2006/relationships/tags" Target="../tags/tag82.xml"/><Relationship Id="rId21" Type="http://schemas.openxmlformats.org/officeDocument/2006/relationships/tags" Target="../tags/tag81.xml"/><Relationship Id="rId20" Type="http://schemas.openxmlformats.org/officeDocument/2006/relationships/tags" Target="../tags/tag80.xml"/><Relationship Id="rId2" Type="http://schemas.openxmlformats.org/officeDocument/2006/relationships/tags" Target="../tags/tag62.xml"/><Relationship Id="rId19" Type="http://schemas.openxmlformats.org/officeDocument/2006/relationships/tags" Target="../tags/tag7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0" Type="http://schemas.openxmlformats.org/officeDocument/2006/relationships/notesSlide" Target="../notesSlides/notesSlide13.xml"/><Relationship Id="rId2" Type="http://schemas.openxmlformats.org/officeDocument/2006/relationships/tags" Target="../tags/tag85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13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51.xml"/><Relationship Id="rId1" Type="http://schemas.openxmlformats.org/officeDocument/2006/relationships/tags" Target="../tags/tag1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77.xml"/><Relationship Id="rId17" Type="http://schemas.openxmlformats.org/officeDocument/2006/relationships/tags" Target="../tags/tag176.xml"/><Relationship Id="rId16" Type="http://schemas.openxmlformats.org/officeDocument/2006/relationships/tags" Target="../tags/tag175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tags" Target="../tags/tag16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@img-幻灯片主题配图</a:t>
            </a:r>
            <a:endParaRPr lang="en-US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80000"/>
                </a:schemeClr>
              </a:gs>
              <a:gs pos="83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2067560"/>
            <a:ext cx="9144000" cy="124015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effectLst/>
              </a:rPr>
              <a:t>@</a:t>
            </a:r>
            <a:r>
              <a:rPr lang="zh-CN" altLang="en-US" sz="5400" dirty="0">
                <a:effectLst/>
              </a:rPr>
              <a:t>主题</a:t>
            </a:r>
            <a:endParaRPr lang="zh-CN" altLang="en-US" sz="5400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1120775"/>
          </a:xfrm>
        </p:spPr>
        <p:txBody>
          <a:bodyPr/>
          <a:lstStyle/>
          <a:p>
            <a:r>
              <a:rPr lang="en-US" altLang="zh-CN" sz="3600" dirty="0">
                <a:latin typeface="+mn-lt"/>
              </a:rPr>
              <a:t>@</a:t>
            </a:r>
            <a:r>
              <a:rPr lang="zh-CN" altLang="en-US" sz="3600" dirty="0">
                <a:latin typeface="+mn-lt"/>
              </a:rPr>
              <a:t>副标题</a:t>
            </a: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335280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5280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3"/>
            </p:custDataLst>
          </p:nvPr>
        </p:nvSpPr>
        <p:spPr>
          <a:xfrm>
            <a:off x="307340" y="2389505"/>
            <a:ext cx="11539855" cy="1066165"/>
          </a:xfrm>
          <a:prstGeom prst="roundRect">
            <a:avLst>
              <a:gd name="adj" fmla="val 377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4"/>
            </p:custDataLst>
          </p:nvPr>
        </p:nvSpPr>
        <p:spPr>
          <a:xfrm>
            <a:off x="410210" y="2924175"/>
            <a:ext cx="10593070" cy="4146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20-50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5"/>
            </p:custDataLst>
          </p:nvPr>
        </p:nvSpPr>
        <p:spPr>
          <a:xfrm>
            <a:off x="410210" y="2493645"/>
            <a:ext cx="7481570" cy="41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大标题：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10-30 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4260215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260215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8184515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184515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307340" y="982980"/>
            <a:ext cx="11520805" cy="12045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@container-并列样式4(min_n-3 max_n-4 direction-l-r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zh-CN" alt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24765" y="981075"/>
            <a:ext cx="12192000" cy="2359660"/>
          </a:xfrm>
          <a:prstGeom prst="roundRect">
            <a:avLst>
              <a:gd name="adj" fmla="val 2200"/>
            </a:avLst>
          </a:prstGeom>
          <a:solidFill>
            <a:srgbClr val="44546A">
              <a:lumMod val="20000"/>
              <a:lumOff val="80000"/>
              <a:alpha val="45000"/>
            </a:srgb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-24765" y="980440"/>
            <a:ext cx="12192000" cy="2359660"/>
          </a:xfrm>
          <a:prstGeom prst="roundRect">
            <a:avLst>
              <a:gd name="adj" fmla="val 22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</a:t>
            </a:r>
            <a:r>
              <a:t>标题</a:t>
            </a:r>
          </a:p>
        </p:txBody>
      </p:sp>
      <p:sp>
        <p:nvSpPr>
          <p:cNvPr id="42" name="圆角矩形 41"/>
          <p:cNvSpPr/>
          <p:nvPr>
            <p:custDataLst>
              <p:tags r:id="rId3"/>
            </p:custDataLst>
          </p:nvPr>
        </p:nvSpPr>
        <p:spPr>
          <a:xfrm>
            <a:off x="551180" y="4149090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551180" y="3555365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3431540" y="4149090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3431540" y="3555365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圆角矩形 49"/>
          <p:cNvSpPr/>
          <p:nvPr>
            <p:custDataLst>
              <p:tags r:id="rId7"/>
            </p:custDataLst>
          </p:nvPr>
        </p:nvSpPr>
        <p:spPr>
          <a:xfrm>
            <a:off x="6311900" y="4138295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8"/>
            </p:custDataLst>
          </p:nvPr>
        </p:nvSpPr>
        <p:spPr>
          <a:xfrm>
            <a:off x="6311900" y="3544570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3" name="圆角矩形 52"/>
          <p:cNvSpPr/>
          <p:nvPr>
            <p:custDataLst>
              <p:tags r:id="rId9"/>
            </p:custDataLst>
          </p:nvPr>
        </p:nvSpPr>
        <p:spPr>
          <a:xfrm>
            <a:off x="9192260" y="4138295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10"/>
            </p:custDataLst>
          </p:nvPr>
        </p:nvSpPr>
        <p:spPr>
          <a:xfrm>
            <a:off x="9192260" y="3544570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11"/>
            </p:custDataLst>
          </p:nvPr>
        </p:nvSpPr>
        <p:spPr>
          <a:xfrm>
            <a:off x="335280" y="1470025"/>
            <a:ext cx="6428105" cy="157162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100 - 300 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307340" y="112458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20-30 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6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</a:t>
            </a:r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732915" y="2047240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32915" y="1713865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>
            <a:off x="6595110" y="2047240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4"/>
            </p:custDataLst>
          </p:nvPr>
        </p:nvSpPr>
        <p:spPr>
          <a:xfrm>
            <a:off x="6595110" y="1713865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965200" y="1783715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846445" y="1764665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732915" y="310070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732915" y="276733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6595110" y="310070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595110" y="276733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965200" y="283718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5846445" y="281813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1732915" y="410654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1732915" y="377317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5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6595110" y="410654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6595110" y="377317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6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965200" y="384302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5846445" y="382397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911860" y="1082675"/>
            <a:ext cx="10099675" cy="45148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8000">
                <a:schemeClr val="tx1">
                  <a:lumMod val="75000"/>
                  <a:lumOff val="25000"/>
                </a:schemeClr>
              </a:gs>
              <a:gs pos="7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/>
          </a:gra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20-30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6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48" name="圆角矩形 47"/>
          <p:cNvSpPr/>
          <p:nvPr>
            <p:custDataLst>
              <p:tags r:id="rId20"/>
            </p:custDataLst>
          </p:nvPr>
        </p:nvSpPr>
        <p:spPr>
          <a:xfrm>
            <a:off x="2927985" y="4779010"/>
            <a:ext cx="8082915" cy="1800860"/>
          </a:xfrm>
          <a:prstGeom prst="roundRect">
            <a:avLst>
              <a:gd name="adj" fmla="val 3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21"/>
            </p:custDataLst>
          </p:nvPr>
        </p:nvSpPr>
        <p:spPr>
          <a:xfrm>
            <a:off x="3143885" y="5313680"/>
            <a:ext cx="7678420" cy="113792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200-400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22"/>
            </p:custDataLst>
          </p:nvPr>
        </p:nvSpPr>
        <p:spPr>
          <a:xfrm>
            <a:off x="911860" y="47790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23"/>
            </p:custDataLst>
          </p:nvPr>
        </p:nvSpPr>
        <p:spPr>
          <a:xfrm>
            <a:off x="3143885" y="4883150"/>
            <a:ext cx="7552690" cy="414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 15 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 </a:t>
            </a:r>
            <a:endParaRPr lang="en-US" altLang="zh-CN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圆角矩形 47"/>
          <p:cNvSpPr/>
          <p:nvPr/>
        </p:nvSpPr>
        <p:spPr>
          <a:xfrm>
            <a:off x="912495" y="4509135"/>
            <a:ext cx="10133965" cy="1800860"/>
          </a:xfrm>
          <a:prstGeom prst="roundRect">
            <a:avLst>
              <a:gd name="adj" fmla="val 3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5581015" y="1977390"/>
            <a:ext cx="3432175" cy="3432175"/>
          </a:xfrm>
          <a:prstGeom prst="ellipse">
            <a:avLst/>
          </a:prstGeom>
          <a:gradFill>
            <a:gsLst>
              <a:gs pos="0">
                <a:schemeClr val="tx2">
                  <a:lumMod val="10000"/>
                  <a:lumOff val="90000"/>
                </a:schemeClr>
              </a:gs>
              <a:gs pos="74000">
                <a:schemeClr val="tx2">
                  <a:lumMod val="50000"/>
                  <a:lumOff val="50000"/>
                </a:schemeClr>
              </a:gs>
              <a:gs pos="83000">
                <a:schemeClr val="tx2">
                  <a:lumMod val="50000"/>
                  <a:lumOff val="50000"/>
                </a:schemeClr>
              </a:gs>
              <a:gs pos="100000">
                <a:schemeClr val="tx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68390" y="2564765"/>
            <a:ext cx="2257425" cy="2257425"/>
          </a:xfrm>
          <a:prstGeom prst="ellipse">
            <a:avLst/>
          </a:prstGeom>
          <a:gradFill>
            <a:gsLst>
              <a:gs pos="0">
                <a:schemeClr val="tx2">
                  <a:lumMod val="10000"/>
                  <a:lumOff val="90000"/>
                </a:schemeClr>
              </a:gs>
              <a:gs pos="74000">
                <a:schemeClr val="tx2">
                  <a:lumMod val="50000"/>
                  <a:lumOff val="50000"/>
                </a:schemeClr>
              </a:gs>
              <a:gs pos="83000">
                <a:schemeClr val="tx2">
                  <a:lumMod val="50000"/>
                  <a:lumOff val="50000"/>
                </a:schemeClr>
              </a:gs>
              <a:gs pos="100000">
                <a:schemeClr val="tx2">
                  <a:lumMod val="25000"/>
                  <a:lumOff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</a:t>
            </a:r>
            <a:r>
              <a:t>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1128395" y="5043805"/>
            <a:ext cx="7678420" cy="113792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200-400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128395" y="4613275"/>
            <a:ext cx="7552690" cy="414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&lt;30 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en-US" altLang="zh-CN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6391275" y="1141730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391275" y="1288415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582035" y="3860800"/>
            <a:ext cx="18002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582035" y="3725545"/>
            <a:ext cx="180022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798570" y="2682875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3798570" y="2349500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584190" y="249301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要点2图标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7021830" y="170053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要点3图标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5382260" y="363474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019540" y="2682875"/>
            <a:ext cx="18002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019540" y="2349500"/>
            <a:ext cx="180022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9212580" y="3861435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9212580" y="3725545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5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8696325" y="363474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8479790" y="250571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912495" y="1141095"/>
            <a:ext cx="2512695" cy="451485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38000">
                <a:schemeClr val="tx1">
                  <a:lumMod val="75000"/>
                  <a:lumOff val="25000"/>
                </a:schemeClr>
              </a:gs>
              <a:gs pos="72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/>
          </a:gra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&lt;15 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en-US" sz="16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18"/>
            </p:custDataLst>
          </p:nvPr>
        </p:nvSpPr>
        <p:spPr>
          <a:xfrm>
            <a:off x="927100" y="1592580"/>
            <a:ext cx="2498725" cy="208661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lvl="0" indent="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100-150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sz="10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"/>
            </p:custDataLst>
          </p:nvPr>
        </p:nvSpPr>
        <p:spPr>
          <a:xfrm>
            <a:off x="594995" y="962025"/>
            <a:ext cx="3044825" cy="547243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739140" y="1437005"/>
            <a:ext cx="2750820" cy="4817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200-400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739140" y="112522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5" name="圆角矩形 34"/>
          <p:cNvSpPr/>
          <p:nvPr>
            <p:custDataLst>
              <p:tags r:id="rId4"/>
            </p:custDataLst>
          </p:nvPr>
        </p:nvSpPr>
        <p:spPr>
          <a:xfrm>
            <a:off x="4079875" y="962025"/>
            <a:ext cx="3044825" cy="350901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4224020" y="1470025"/>
            <a:ext cx="2750820" cy="2820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indent="0" algn="l" fontAlgn="ctr">
              <a:lnSpc>
                <a:spcPct val="150000"/>
              </a:lnSpc>
              <a:buClrTx/>
              <a:buSzTx/>
              <a:buNone/>
            </a:pP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150-300 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4224020" y="112522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圆角矩形 37"/>
          <p:cNvSpPr/>
          <p:nvPr>
            <p:custDataLst>
              <p:tags r:id="rId7"/>
            </p:custDataLst>
          </p:nvPr>
        </p:nvSpPr>
        <p:spPr>
          <a:xfrm>
            <a:off x="4079875" y="4902835"/>
            <a:ext cx="3044825" cy="153162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4224020" y="5410835"/>
            <a:ext cx="2750820" cy="88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9"/>
            </p:custDataLst>
          </p:nvPr>
        </p:nvSpPr>
        <p:spPr>
          <a:xfrm>
            <a:off x="4224020" y="50660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8512810" y="3166745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</a:t>
            </a:r>
            <a:endParaRPr lang="zh-CN" altLang="en-US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8573770" y="6120765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</a:t>
            </a:r>
            <a:endParaRPr lang="zh-CN" altLang="en-US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圆角矩形 48"/>
          <p:cNvSpPr/>
          <p:nvPr>
            <p:custDataLst>
              <p:tags r:id="rId12"/>
            </p:custDataLst>
          </p:nvPr>
        </p:nvSpPr>
        <p:spPr>
          <a:xfrm>
            <a:off x="8040370" y="971550"/>
            <a:ext cx="3632835" cy="2106295"/>
          </a:xfrm>
          <a:prstGeom prst="roundRect">
            <a:avLst>
              <a:gd name="adj" fmla="val 22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圆角矩形 49"/>
          <p:cNvSpPr/>
          <p:nvPr>
            <p:custDataLst>
              <p:tags r:id="rId13"/>
            </p:custDataLst>
          </p:nvPr>
        </p:nvSpPr>
        <p:spPr>
          <a:xfrm>
            <a:off x="8101330" y="3870960"/>
            <a:ext cx="3632835" cy="2106295"/>
          </a:xfrm>
          <a:prstGeom prst="roundRect">
            <a:avLst>
              <a:gd name="adj" fmla="val 22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页面标题</a:t>
            </a:r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7680325" y="0"/>
            <a:ext cx="4072890" cy="44481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7680325" y="4090670"/>
            <a:ext cx="4073525" cy="24479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模块配图：占六分之一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7891145" y="608330"/>
            <a:ext cx="3670300" cy="330708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7891145" y="274955"/>
            <a:ext cx="358584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右侧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15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594995" y="2512695"/>
            <a:ext cx="3044825" cy="405638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739140" y="2867660"/>
            <a:ext cx="2750820" cy="353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左侧第一列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80-200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739140" y="26276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左侧第一列标题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8"/>
            </p:custDataLst>
          </p:nvPr>
        </p:nvSpPr>
        <p:spPr>
          <a:xfrm>
            <a:off x="4079875" y="2512695"/>
            <a:ext cx="3044825" cy="405638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4224020" y="2867660"/>
            <a:ext cx="2750820" cy="353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侧第</a:t>
            </a:r>
            <a:r>
              <a:rPr 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二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列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80-200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4224020" y="26276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左侧第二列标题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>
          <a:xfrm>
            <a:off x="594995" y="1096645"/>
            <a:ext cx="3044825" cy="13239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@img-左侧第一列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4079875" y="1096645"/>
            <a:ext cx="3044825" cy="13239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二列配图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98361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983615" y="1250950"/>
            <a:ext cx="2880000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圆角矩形 43"/>
          <p:cNvSpPr/>
          <p:nvPr>
            <p:custDataLst>
              <p:tags r:id="rId3"/>
            </p:custDataLst>
          </p:nvPr>
        </p:nvSpPr>
        <p:spPr>
          <a:xfrm>
            <a:off x="4667250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4667525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835088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8351160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87070" y="5380990"/>
            <a:ext cx="10857230" cy="1046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@container-并列样式3(min_n-3 max_n-4 direction-l-r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98361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@模块1描述：100-300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983615" y="1250950"/>
            <a:ext cx="2880000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圆角矩形 43"/>
          <p:cNvSpPr/>
          <p:nvPr>
            <p:custDataLst>
              <p:tags r:id="rId3"/>
            </p:custDataLst>
          </p:nvPr>
        </p:nvSpPr>
        <p:spPr>
          <a:xfrm>
            <a:off x="4667250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@模块2描述：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4667525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835088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@模块3描述：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8351160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1">
              <a:lumMod val="95000"/>
              <a:lumOff val="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圆角矩形 47"/>
          <p:cNvSpPr/>
          <p:nvPr>
            <p:custDataLst>
              <p:tags r:id="rId7"/>
            </p:custDataLst>
          </p:nvPr>
        </p:nvSpPr>
        <p:spPr>
          <a:xfrm>
            <a:off x="983615" y="5365750"/>
            <a:ext cx="10246360" cy="1137285"/>
          </a:xfrm>
          <a:prstGeom prst="roundRect">
            <a:avLst>
              <a:gd name="adj" fmla="val 37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8"/>
            </p:custDataLst>
          </p:nvPr>
        </p:nvSpPr>
        <p:spPr>
          <a:xfrm>
            <a:off x="1199515" y="5526405"/>
            <a:ext cx="9824720" cy="81153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100-150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154" name="矩形 36"/>
          <p:cNvSpPr txBox="1"/>
          <p:nvPr>
            <p:custDataLst>
              <p:tags r:id="rId1"/>
            </p:custDataLst>
          </p:nvPr>
        </p:nvSpPr>
        <p:spPr>
          <a:xfrm>
            <a:off x="464762" y="10200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551815" y="1380490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@diy-模块1内容：宽度占据页面一般，高度约十分之一，约可容纳三行文字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7" name="矩形 36"/>
          <p:cNvSpPr txBox="1"/>
          <p:nvPr>
            <p:custDataLst>
              <p:tags r:id="rId3"/>
            </p:custDataLst>
          </p:nvPr>
        </p:nvSpPr>
        <p:spPr>
          <a:xfrm>
            <a:off x="464762" y="28481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51815" y="32086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@diy-模块2内容：宽度占据页面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9" name="矩形 36"/>
          <p:cNvSpPr txBox="1"/>
          <p:nvPr>
            <p:custDataLst>
              <p:tags r:id="rId5"/>
            </p:custDataLst>
          </p:nvPr>
        </p:nvSpPr>
        <p:spPr>
          <a:xfrm>
            <a:off x="464762" y="46769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51815" y="50374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@diy-模块3内容：宽度占据页面一般，高度约十分之一，约可容纳三行文字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1" name="矩形 36"/>
          <p:cNvSpPr txBox="1"/>
          <p:nvPr>
            <p:custDataLst>
              <p:tags r:id="rId7"/>
            </p:custDataLst>
          </p:nvPr>
        </p:nvSpPr>
        <p:spPr>
          <a:xfrm>
            <a:off x="6396932" y="102066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6483985" y="138112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@diy-模块4内容：宽度占据页面一般，高度约十分之一，约可容纳三行文字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3" name="矩形 36"/>
          <p:cNvSpPr txBox="1"/>
          <p:nvPr>
            <p:custDataLst>
              <p:tags r:id="rId9"/>
            </p:custDataLst>
          </p:nvPr>
        </p:nvSpPr>
        <p:spPr>
          <a:xfrm>
            <a:off x="6396932" y="28488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1"/>
                </a:solidFill>
                <a:sym typeface="微软雅黑" panose="020B0502040204020203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1"/>
              </a:solidFill>
              <a:sym typeface="微软雅黑" panose="020B0502040204020203" charset="-122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483985" y="3209290"/>
            <a:ext cx="5026025" cy="2740660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@diy-模块5内容：宽度占据页面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，高度三分之一，可容纳较多内容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幻灯片主题配图</a:t>
            </a:r>
            <a:endParaRPr lang="en-US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2552700"/>
            <a:ext cx="9144000" cy="75501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谢谢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62357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交流</a:t>
            </a:r>
            <a:r>
              <a:rPr lang="zh-CN" altLang="en-US" dirty="0">
                <a:latin typeface="+mn-lt"/>
              </a:rPr>
              <a:t>时间</a:t>
            </a:r>
            <a:endParaRPr lang="zh-CN" altLang="en-US" dirty="0"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80000"/>
                </a:schemeClr>
              </a:gs>
              <a:gs pos="83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effectLst/>
              </a:rPr>
              <a:t>@</a:t>
            </a:r>
            <a:r>
              <a:rPr lang="zh-CN" altLang="en-US" sz="9600" dirty="0">
                <a:effectLst/>
              </a:rPr>
              <a:t>章节编号：形如</a:t>
            </a:r>
            <a:r>
              <a:rPr lang="en-US" altLang="zh-CN" sz="9600" dirty="0">
                <a:effectLst/>
              </a:rPr>
              <a:t> 01</a:t>
            </a:r>
            <a:endParaRPr lang="en-US" altLang="zh-CN" sz="9600" dirty="0"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64000" y="2505075"/>
            <a:ext cx="7171055" cy="20574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8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</a:t>
            </a:r>
            <a:r>
              <a:rPr lang="en-US" altLang="zh-CN" sz="48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章节标题</a:t>
            </a:r>
            <a:endParaRPr lang="en-US" altLang="zh-CN" sz="4800" dirty="0"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69315" y="1625600"/>
            <a:ext cx="5054600" cy="904875"/>
            <a:chOff x="6920" y="3966"/>
            <a:chExt cx="7960" cy="1425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6920" y="3966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#text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sp>
          <p:nvSpPr>
            <p:cNvPr id="37" name="矩形 36"/>
            <p:cNvSpPr txBox="1"/>
            <p:nvPr>
              <p:custDataLst>
                <p:tags r:id="rId2"/>
              </p:custDataLst>
            </p:nvPr>
          </p:nvSpPr>
          <p:spPr>
            <a:xfrm>
              <a:off x="6991" y="4666"/>
              <a:ext cx="7889" cy="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rgbClr val="292929"/>
            </a:lnRef>
            <a:fillRef idx="1">
              <a:sysClr val="window" lastClr="FFFFFF"/>
            </a:fillRef>
            <a:effectRef idx="0">
              <a:srgbClr val="292929"/>
            </a:effectRef>
            <a:fontRef idx="minor">
              <a:srgbClr val="292929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marL="342900" marR="0" lvl="0" indent="-3429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微软雅黑" panose="020B0502040204020203" charset="-122"/>
                <a:buAutoNum type="circleNumDbPlain"/>
                <a:defRPr kumimoji="0" sz="14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itchFamily="2" charset="-122"/>
                </a:defRPr>
              </a:lvl1pPr>
            </a:lstStyle>
            <a:p>
              <a:pPr marL="171450" lvl="0" indent="-171450" algn="l">
                <a:lnSpc>
                  <a:spcPct val="150000"/>
                </a:lnSpc>
                <a:buClr>
                  <a:srgbClr val="000000"/>
                </a:buClr>
                <a:buFont typeface="Wingdings" panose="05000000000000000000" charset="0"/>
                <a:buChar char=""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@</a:t>
              </a:r>
              <a:r>
                <a:rPr lang="en-US" sz="1600" dirty="0" smtClean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text</a:t>
              </a:r>
              <a:endParaRPr lang="en-US" sz="1600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8835" y="3105785"/>
            <a:ext cx="8021320" cy="1333500"/>
            <a:chOff x="1321" y="4891"/>
            <a:chExt cx="12632" cy="2100"/>
          </a:xfrm>
        </p:grpSpPr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1369" y="4891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#toc</a:t>
              </a:r>
              <a:endParaRPr lang="zh-CN" altLang="en-US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321" y="5591"/>
              <a:ext cx="12632" cy="1400"/>
              <a:chOff x="1321" y="5591"/>
              <a:chExt cx="12632" cy="1400"/>
            </a:xfrm>
          </p:grpSpPr>
          <p:sp>
            <p:nvSpPr>
              <p:cNvPr id="7" name="标题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321" y="5591"/>
                <a:ext cx="12632" cy="1400"/>
              </a:xfrm>
              <a:prstGeom prst="roundRect">
                <a:avLst>
                  <a:gd name="adj" fmla="val 5658"/>
                </a:avLst>
              </a:prstGeom>
              <a:solidFill>
                <a:schemeClr val="bg1">
                  <a:lumMod val="95000"/>
                  <a:alpha val="45000"/>
                </a:schemeClr>
              </a:solidFill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miter/>
              </a:ln>
              <a:effectLst/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/>
              </a:p>
            </p:txBody>
          </p:sp>
          <p:sp>
            <p:nvSpPr>
              <p:cNvPr id="8" name="标题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93" y="5848"/>
                <a:ext cx="926" cy="926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noFill/>
                <a:miter/>
              </a:ln>
              <a:effectLst>
                <a:outerShdw blurRad="381000" dist="317500" dir="2700000" algn="tl" rotWithShape="0">
                  <a:srgbClr val="000000">
                    <a:alpha val="5000"/>
                  </a:srgbClr>
                </a:outerShdw>
              </a:effectLst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/>
              </a:p>
            </p:txBody>
          </p:sp>
          <p:sp>
            <p:nvSpPr>
              <p:cNvPr id="9" name="标题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71" y="5848"/>
                <a:ext cx="10682" cy="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rtlCol="0" anchor="ctr" anchorCtr="0"/>
              <a:p>
                <a:pPr algn="l">
                  <a:lnSpc>
                    <a:spcPct val="100000"/>
                  </a:lnSpc>
                </a:pPr>
                <a:r>
                  <a:rPr kumimoji="1" lang="en-US" altLang="zh-CN" sz="2400">
                    <a:ln w="12700">
                      <a:noFill/>
                    </a:ln>
                    <a:solidFill>
                      <a:srgbClr val="262626">
                        <a:alpha val="100000"/>
                      </a:srgb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@title</a:t>
                </a:r>
                <a:endParaRPr kumimoji="1" lang="en-US" altLang="zh-CN" sz="2400">
                  <a:ln w="12700">
                    <a:noFill/>
                  </a:ln>
                  <a:solidFill>
                    <a:srgbClr val="262626">
                      <a:alpha val="100000"/>
                    </a:srgb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2" name="标题 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781" y="6061"/>
                <a:ext cx="938" cy="625"/>
              </a:xfrm>
              <a:prstGeom prst="rect">
                <a:avLst/>
              </a:prstGeom>
              <a:noFill/>
              <a:ln cap="sq">
                <a:noFill/>
              </a:ln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r>
                  <a:rPr kumimoji="1" lang="en-US" altLang="zh-CN" sz="2000">
                    <a:ln w="6350">
                      <a:noFill/>
                    </a:ln>
                    <a:solidFill>
                      <a:schemeClr val="tx1">
                        <a:alpha val="100000"/>
                      </a:scheme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@number</a:t>
                </a:r>
                <a:endParaRPr kumimoji="1" lang="en-US" altLang="zh-CN" sz="2000">
                  <a:ln w="6350">
                    <a:noFill/>
                  </a:ln>
                  <a:solidFill>
                    <a:schemeClr val="tx1">
                      <a:alpha val="100000"/>
                    </a:scheme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55" y="5848"/>
                <a:ext cx="120" cy="9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7670" y="1219835"/>
            <a:ext cx="5730240" cy="1675765"/>
            <a:chOff x="642" y="595"/>
            <a:chExt cx="9024" cy="2639"/>
          </a:xfrm>
        </p:grpSpPr>
        <p:grpSp>
          <p:nvGrpSpPr>
            <p:cNvPr id="4" name="组合 3"/>
            <p:cNvGrpSpPr/>
            <p:nvPr/>
          </p:nvGrpSpPr>
          <p:grpSpPr>
            <a:xfrm>
              <a:off x="642" y="1307"/>
              <a:ext cx="9024" cy="1927"/>
              <a:chOff x="528" y="2370"/>
              <a:chExt cx="9024" cy="1927"/>
            </a:xfrm>
          </p:grpSpPr>
          <p:sp>
            <p:nvSpPr>
              <p:cNvPr id="5" name="矩形 4"/>
              <p:cNvSpPr/>
              <p:nvPr>
                <p:custDataLst>
                  <p:tags r:id="rId1"/>
                </p:custDataLst>
              </p:nvPr>
            </p:nvSpPr>
            <p:spPr>
              <a:xfrm>
                <a:off x="528" y="2895"/>
                <a:ext cx="8610" cy="1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要点描述：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4</a:t>
                </a: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0-80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8" y="2370"/>
                <a:ext cx="9025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要点标题：不超过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20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</p:grp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642" y="595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79670" y="1214755"/>
            <a:ext cx="5998845" cy="1680845"/>
            <a:chOff x="7842" y="587"/>
            <a:chExt cx="9447" cy="2647"/>
          </a:xfrm>
        </p:grpSpPr>
        <p:grpSp>
          <p:nvGrpSpPr>
            <p:cNvPr id="22" name="组合 21"/>
            <p:cNvGrpSpPr/>
            <p:nvPr/>
          </p:nvGrpSpPr>
          <p:grpSpPr>
            <a:xfrm>
              <a:off x="7842" y="1307"/>
              <a:ext cx="9447" cy="1927"/>
              <a:chOff x="7842" y="1307"/>
              <a:chExt cx="9447" cy="1927"/>
            </a:xfrm>
          </p:grpSpPr>
          <p:sp>
            <p:nvSpPr>
              <p:cNvPr id="15" name="矩形 14"/>
              <p:cNvSpPr/>
              <p:nvPr>
                <p:custDataLst>
                  <p:tags r:id="rId4"/>
                </p:custDataLst>
              </p:nvPr>
            </p:nvSpPr>
            <p:spPr>
              <a:xfrm>
                <a:off x="9033" y="1832"/>
                <a:ext cx="8251" cy="1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要点描述：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60</a:t>
                </a: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-80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033" y="1307"/>
                <a:ext cx="8257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要点标题：不超过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20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842" y="1394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7842" y="587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2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8620" y="3046730"/>
            <a:ext cx="3739515" cy="1273810"/>
            <a:chOff x="12402" y="2387"/>
            <a:chExt cx="5889" cy="2006"/>
          </a:xfrm>
        </p:grpSpPr>
        <p:grpSp>
          <p:nvGrpSpPr>
            <p:cNvPr id="27" name="组合 26"/>
            <p:cNvGrpSpPr/>
            <p:nvPr/>
          </p:nvGrpSpPr>
          <p:grpSpPr>
            <a:xfrm>
              <a:off x="12402" y="3102"/>
              <a:ext cx="5889" cy="1291"/>
              <a:chOff x="12402" y="3102"/>
              <a:chExt cx="5889" cy="1291"/>
            </a:xfrm>
          </p:grpSpPr>
          <p:sp>
            <p:nvSpPr>
              <p:cNvPr id="24" name="矩形 23"/>
              <p:cNvSpPr/>
              <p:nvPr>
                <p:custDataLst>
                  <p:tags r:id="rId8"/>
                </p:custDataLst>
              </p:nvPr>
            </p:nvSpPr>
            <p:spPr>
              <a:xfrm>
                <a:off x="13569" y="3627"/>
                <a:ext cx="4720" cy="76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描述：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15-30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3569" y="3102"/>
                <a:ext cx="4723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标题：不超过</a:t>
                </a:r>
                <a:r>
                  <a:rPr lang="en-US" altLang="zh-CN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15</a:t>
                </a:r>
                <a:r>
                  <a:rPr lang="zh-CN" altLang="en-US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402" y="3183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28" name="文本框 27"/>
            <p:cNvSpPr txBox="1"/>
            <p:nvPr>
              <p:custDataLst>
                <p:tags r:id="rId11"/>
              </p:custDataLst>
            </p:nvPr>
          </p:nvSpPr>
          <p:spPr>
            <a:xfrm>
              <a:off x="12402" y="2387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3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71720" y="3084830"/>
            <a:ext cx="2815590" cy="1474470"/>
            <a:chOff x="7672" y="3532"/>
            <a:chExt cx="4434" cy="2322"/>
          </a:xfrm>
        </p:grpSpPr>
        <p:grpSp>
          <p:nvGrpSpPr>
            <p:cNvPr id="33" name="组合 32"/>
            <p:cNvGrpSpPr/>
            <p:nvPr/>
          </p:nvGrpSpPr>
          <p:grpSpPr>
            <a:xfrm>
              <a:off x="7672" y="4195"/>
              <a:ext cx="4414" cy="1659"/>
              <a:chOff x="7672" y="4195"/>
              <a:chExt cx="4414" cy="1659"/>
            </a:xfrm>
          </p:grpSpPr>
          <p:sp>
            <p:nvSpPr>
              <p:cNvPr id="30" name="矩形 29"/>
              <p:cNvSpPr/>
              <p:nvPr>
                <p:custDataLst>
                  <p:tags r:id="rId12"/>
                </p:custDataLst>
              </p:nvPr>
            </p:nvSpPr>
            <p:spPr>
              <a:xfrm>
                <a:off x="7672" y="4720"/>
                <a:ext cx="4411" cy="113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</a:t>
                </a: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：40-60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672" y="4195"/>
                <a:ext cx="4414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标题：不超过</a:t>
                </a:r>
                <a:r>
                  <a:rPr lang="en-US" altLang="zh-CN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 15 </a:t>
                </a:r>
                <a:r>
                  <a:rPr lang="zh-CN" altLang="en-US" sz="14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</p:grpSp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7672" y="3532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4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5280" y="4769485"/>
            <a:ext cx="2815590" cy="2028190"/>
            <a:chOff x="528" y="6185"/>
            <a:chExt cx="4434" cy="3194"/>
          </a:xfrm>
        </p:grpSpPr>
        <p:sp>
          <p:nvSpPr>
            <p:cNvPr id="42" name="文本框 41"/>
            <p:cNvSpPr txBox="1"/>
            <p:nvPr>
              <p:custDataLst>
                <p:tags r:id="rId15"/>
              </p:custDataLst>
            </p:nvPr>
          </p:nvSpPr>
          <p:spPr>
            <a:xfrm>
              <a:off x="528" y="6185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5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28" y="7067"/>
              <a:ext cx="2584" cy="2312"/>
              <a:chOff x="612" y="6689"/>
              <a:chExt cx="2584" cy="2312"/>
            </a:xfrm>
          </p:grpSpPr>
          <p:sp>
            <p:nvSpPr>
              <p:cNvPr id="39" name="矩形 3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2" y="8235"/>
                <a:ext cx="2584" cy="76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ctr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副标题：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&lt;15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12" y="7710"/>
                <a:ext cx="2584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:&lt;10 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369" y="6689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1"/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72795" y="1523365"/>
            <a:ext cx="2815590" cy="2475865"/>
            <a:chOff x="754" y="2906"/>
            <a:chExt cx="4434" cy="3899"/>
          </a:xfrm>
        </p:grpSpPr>
        <p:grpSp>
          <p:nvGrpSpPr>
            <p:cNvPr id="8" name="组合 7"/>
            <p:cNvGrpSpPr/>
            <p:nvPr/>
          </p:nvGrpSpPr>
          <p:grpSpPr>
            <a:xfrm>
              <a:off x="754" y="3743"/>
              <a:ext cx="3742" cy="3062"/>
              <a:chOff x="754" y="3743"/>
              <a:chExt cx="3742" cy="3062"/>
            </a:xfrm>
          </p:grpSpPr>
          <p:sp>
            <p:nvSpPr>
              <p:cNvPr id="16" name="圆角矩形 15"/>
              <p:cNvSpPr/>
              <p:nvPr>
                <p:custDataLst>
                  <p:tags r:id="rId1"/>
                </p:custDataLst>
              </p:nvPr>
            </p:nvSpPr>
            <p:spPr>
              <a:xfrm>
                <a:off x="754" y="3743"/>
                <a:ext cx="3742" cy="3062"/>
              </a:xfrm>
              <a:prstGeom prst="roundRect">
                <a:avLst>
                  <a:gd name="adj" fmla="val 271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36525" tIns="136525" rIns="136525" bIns="136525" numCol="1" spcCol="0" rtlCol="0" fromWordArt="0" anchor="ctr" anchorCtr="0" forceAA="0" compatLnSpc="1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endParaRPr lang="zh-CN" altLang="en-US" sz="1100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" y="4348"/>
                <a:ext cx="3438" cy="21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内容：不少于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50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字，不超过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100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868" y="3970"/>
                <a:ext cx="3585" cy="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标题：不超过</a:t>
                </a:r>
                <a:r>
                  <a:rPr lang="en-US" altLang="zh-CN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15 </a:t>
                </a:r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r>
                  <a:rPr lang="en-US" altLang="zh-CN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</a:t>
                </a:r>
                <a:endParaRPr lang="en-US" altLang="zh-CN" sz="11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754" y="2906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小卡片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56380" y="1523365"/>
            <a:ext cx="2844800" cy="3025775"/>
            <a:chOff x="5925" y="2906"/>
            <a:chExt cx="4480" cy="4765"/>
          </a:xfrm>
        </p:grpSpPr>
        <p:grpSp>
          <p:nvGrpSpPr>
            <p:cNvPr id="13" name="组合 12"/>
            <p:cNvGrpSpPr/>
            <p:nvPr/>
          </p:nvGrpSpPr>
          <p:grpSpPr>
            <a:xfrm>
              <a:off x="5925" y="3701"/>
              <a:ext cx="3280" cy="3970"/>
              <a:chOff x="5925" y="3701"/>
              <a:chExt cx="3280" cy="3970"/>
            </a:xfrm>
          </p:grpSpPr>
          <p:sp>
            <p:nvSpPr>
              <p:cNvPr id="11" name="圆角矩形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5971" y="4609"/>
                <a:ext cx="3235" cy="3062"/>
              </a:xfrm>
              <a:prstGeom prst="roundRect">
                <a:avLst>
                  <a:gd name="adj" fmla="val 271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36525" tIns="136525" rIns="136525" bIns="136525" numCol="1" spcCol="0" rtlCol="0" fromWordArt="0" anchor="t" anchorCtr="0" forceAA="0" compatLnSpc="1">
                <a:noAutofit/>
              </a:bodyPr>
              <a:p>
                <a:pPr marL="171450" lvl="0" indent="-171450" algn="l" fontAlgn="ctr">
                  <a:lnSpc>
                    <a:spcPct val="150000"/>
                  </a:lnSpc>
                  <a:buClrTx/>
                  <a:buSzTx/>
                  <a:buFont typeface="Arial" panose="020B0604020202090204" pitchFamily="34" charset="0"/>
                  <a:buChar char="•"/>
                </a:pP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内容：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50-80 </a:t>
                </a:r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8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925" y="3701"/>
                <a:ext cx="3218" cy="935"/>
              </a:xfrm>
              <a:prstGeom prst="roundRect">
                <a:avLst>
                  <a:gd name="adj" fmla="val 3772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标题：不超过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15 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5971" y="2906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标题卡片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名称：</a:t>
            </a:r>
            <a:r>
              <a:rPr lang="en-US" altLang="zh-CN"/>
              <a:t>PPt Yoda</a:t>
            </a:r>
            <a:endParaRPr lang="en-US" altLang="zh-CN"/>
          </a:p>
          <a:p>
            <a:r>
              <a:rPr lang="zh-CN" altLang="en-US"/>
              <a:t>作者：</a:t>
            </a:r>
            <a:r>
              <a:rPr lang="en-US" altLang="zh-CN"/>
              <a:t>maquedexiju</a:t>
            </a:r>
            <a:endParaRPr lang="en-US" altLang="zh-CN"/>
          </a:p>
          <a:p>
            <a:r>
              <a:rPr lang="zh-CN" altLang="en-US"/>
              <a:t>地址：https://github.com/maquedexiju/PPtYoda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第一台</a:t>
            </a:r>
            <a:r>
              <a:rPr lang="zh-CN" altLang="en-US"/>
              <a:t>计算机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世界上第一台通用计算机是 “ENIAC”，于 1946 年 2 月 14 日在美国宾夕法尼亚大学诞生。</a:t>
            </a:r>
            <a:endParaRPr lang="zh-CN" altLang="en-US"/>
          </a:p>
          <a:p>
            <a:r>
              <a:rPr lang="zh-CN" altLang="en-US"/>
              <a:t>基本信息：全称为 “电子数值积分和计算机”（Electronic Numerical Integrator and Calculator），发明人是莫克利（John W. Mauchly）和艾克特（J. Presper Eckert），它主要用于军事弹道计算。</a:t>
            </a:r>
            <a:endParaRPr lang="zh-CN" altLang="en-US"/>
          </a:p>
          <a:p>
            <a:r>
              <a:rPr lang="zh-CN" altLang="en-US"/>
              <a:t>硬件配置：使用了 18000 个电子管、1500 个继电器以及其他器件。占地 170 平方米，重达 30 吨，耗电量约 140 千瓦。</a:t>
            </a:r>
            <a:endParaRPr lang="zh-CN" altLang="en-US"/>
          </a:p>
          <a:p>
            <a:r>
              <a:rPr lang="zh-CN" altLang="en-US"/>
              <a:t>运算性能：运算速度为每秒 5000 次加法或 400 次乘法，比当时的机械式继电器计算机快 1000 倍。</a:t>
            </a:r>
            <a:endParaRPr lang="zh-CN" altLang="en-US"/>
          </a:p>
          <a:p>
            <a:r>
              <a:rPr lang="zh-CN" altLang="en-US"/>
              <a:t>特点与局限性：它是第一代电子管计算机，采用十进制运算，尚未具备现代计算机的存储程序概念，程序需通过外部插入式接线方式设置，每次重新编程都要花费大量时间重新连接线路。其存储容量也非常小，可靠性较差，电子管容易损坏。</a:t>
            </a:r>
            <a:endParaRPr lang="zh-CN" altLang="en-US"/>
          </a:p>
          <a:p>
            <a:r>
              <a:rPr lang="zh-CN" altLang="en-US"/>
              <a:t>历史意义：ENIAC 的诞生标志着计算机时代的开始，奠定了电子计算机的发展基础，开辟了计算机科学技术的新纪元。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Python 是一种解释型、面向对象、跨平台的高级编程语言，由吉多・范罗苏姆（Guido van Rossum）于 1991 年正式发布，其设计理念强调 “代码可读性” 和 “简洁高效”，核心原则是 “优雅、明确、简单”。</a:t>
            </a:r>
            <a:endParaRPr lang="zh-CN" altLang="en-US"/>
          </a:p>
          <a:p>
            <a:r>
              <a:rPr lang="zh-CN" altLang="en-US"/>
              <a:t>语法简洁易上手：摒弃复杂符号，代码接近自然语言，入门门槛低。例如打印 “Hello World”，仅需一行代码：print("Hello World")，适合新手入门。</a:t>
            </a:r>
            <a:endParaRPr lang="zh-CN" altLang="en-US"/>
          </a:p>
          <a:p>
            <a:r>
              <a:rPr lang="zh-CN" altLang="en-US"/>
              <a:t>跨平台兼容性：可在 Windows、macOS、Linux 等主流系统运行，代码无需大量修改即可跨环境使用。</a:t>
            </a:r>
            <a:endParaRPr lang="zh-CN" altLang="en-US"/>
          </a:p>
          <a:p>
            <a:r>
              <a:rPr lang="zh-CN" altLang="en-US"/>
              <a:t>功能强大且灵活：支持面向对象编程（OOP） 、函数式编程等多种范式，既能写简单脚本，也能开发大型应用（如网站、人工智能系统）。</a:t>
            </a:r>
            <a:endParaRPr lang="zh-CN" altLang="en-US"/>
          </a:p>
          <a:p>
            <a:r>
              <a:rPr lang="zh-CN" altLang="en-US"/>
              <a:t>丰富的库与生态：拥有海量第三方库（如用于数据分析的 Pandas、人工智能的 TensorFlow、Web 开发的 Django），能快速实现各类需求，避免重复造轮子。</a:t>
            </a:r>
            <a:endParaRPr lang="zh-CN" altLang="en-US"/>
          </a:p>
          <a:p>
            <a:r>
              <a:rPr lang="zh-CN" altLang="en-US"/>
              <a:t>解释型执行：无需编译，代码逐行执行，调试方便；但相比 C++ 等编译型语言，运行速度稍慢（可通过调用 C 扩展优化）。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sym typeface="+mn-ea"/>
              </a:rPr>
              <a:t>@</a:t>
            </a:r>
            <a:r>
              <a:rPr lang="zh-CN" altLang="en-US" sz="9600" dirty="0">
                <a:sym typeface="+mn-ea"/>
              </a:rPr>
              <a:t>章节编号：形如</a:t>
            </a:r>
            <a:r>
              <a:rPr lang="en-US" altLang="zh-CN" sz="9600" dirty="0">
                <a:sym typeface="+mn-ea"/>
              </a:rPr>
              <a:t> 01.01</a:t>
            </a:r>
            <a:endParaRPr lang="en-US" altLang="zh-CN" sz="9600" dirty="0"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913505" y="3324860"/>
            <a:ext cx="7221220" cy="14287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</a:t>
            </a:r>
            <a:r>
              <a:rPr lang="en-US" altLang="zh-CN" sz="48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章节标题</a:t>
            </a:r>
            <a:endParaRPr lang="en-US" altLang="zh-CN" sz="4800" dirty="0"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930650" y="2184400"/>
            <a:ext cx="7221220" cy="1244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</a:t>
            </a:r>
            <a:r>
              <a:rPr lang="zh-CN" altLang="en-US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上级章节</a:t>
            </a:r>
            <a:r>
              <a:rPr lang="zh-CN" altLang="en-US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标题</a:t>
            </a:r>
            <a:endParaRPr lang="zh-CN" altLang="en-US" sz="4400" dirty="0"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023235" y="232410"/>
            <a:ext cx="8160385" cy="64465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@container-toc(max_n-6 direction-t-b</a:t>
            </a:r>
            <a:r>
              <a:rPr lang="en-US" altLang="zh-CN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align-l valign-c)</a:t>
            </a:r>
            <a:r>
              <a:rPr lang="zh-CN" alt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：目录容器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9405" y="2843530"/>
            <a:ext cx="1957070" cy="889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b="1" dirty="0">
                <a:effectLst/>
              </a:rPr>
              <a:t>目录</a:t>
            </a:r>
            <a:endParaRPr lang="zh-CN" altLang="en-US" b="1" dirty="0">
              <a:effectLst/>
            </a:endParaRPr>
          </a:p>
        </p:txBody>
      </p:sp>
      <p:sp>
        <p:nvSpPr>
          <p:cNvPr id="53" name="矩形 52"/>
          <p:cNvSpPr/>
          <p:nvPr userDrawn="1">
            <p:custDataLst>
              <p:tags r:id="rId3"/>
            </p:custDataLst>
          </p:nvPr>
        </p:nvSpPr>
        <p:spPr>
          <a:xfrm>
            <a:off x="2524125" y="2843530"/>
            <a:ext cx="76200" cy="8883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045" y="1029335"/>
            <a:ext cx="11322050" cy="5464810"/>
          </a:xfrm>
        </p:spPr>
        <p:txBody>
          <a:bodyPr/>
          <a:p>
            <a:r>
              <a:rPr lang="en-US" altLang="zh-CN" sz="1400"/>
              <a:t>@</a:t>
            </a:r>
            <a:r>
              <a:rPr lang="zh-CN" altLang="en-US" sz="1400"/>
              <a:t>文本框：占据页面所有空间，可容纳约</a:t>
            </a:r>
            <a:r>
              <a:rPr lang="en-US" altLang="zh-CN" sz="1400"/>
              <a:t> 500 </a:t>
            </a:r>
            <a:r>
              <a:rPr lang="zh-CN" altLang="en-US" sz="1400"/>
              <a:t>个</a:t>
            </a:r>
            <a:r>
              <a:rPr lang="zh-CN" altLang="en-US" sz="1400"/>
              <a:t>文字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@img-页面配图：尺寸大概半个页面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94335" y="820420"/>
            <a:ext cx="5290185" cy="58235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@container-并列样式1(min_n-3 max_n-5 direction-t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-b align-l valign-c space-20)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：并列样式容器</a:t>
            </a:r>
            <a:endParaRPr lang="zh-CN" alt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4" name="标题 1"/>
          <p:cNvSpPr txBox="1"/>
          <p:nvPr>
            <p:custDataLst>
              <p:tags r:id="rId1"/>
            </p:custDataLst>
          </p:nvPr>
        </p:nvSpPr>
        <p:spPr>
          <a:xfrm>
            <a:off x="307975" y="842645"/>
            <a:ext cx="11438890" cy="3104515"/>
          </a:xfrm>
          <a:prstGeom prst="roundRect">
            <a:avLst>
              <a:gd name="adj" fmla="val 2393"/>
            </a:avLst>
          </a:prstGeom>
          <a:solidFill>
            <a:schemeClr val="bg2">
              <a:lumMod val="8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22935" y="1240790"/>
            <a:ext cx="10480675" cy="48196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22300" y="96329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名称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307340" y="409511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名称</a:t>
            </a:r>
            <a:endParaRPr lang="zh-CN" altLang="en-US" sz="14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1919605" y="4575810"/>
            <a:ext cx="3898900" cy="1800860"/>
          </a:xfrm>
          <a:prstGeom prst="roundRect">
            <a:avLst>
              <a:gd name="adj" fmla="val 377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2135505" y="4970145"/>
            <a:ext cx="3559810" cy="12782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100-120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7"/>
            </p:custDataLst>
          </p:nvPr>
        </p:nvSpPr>
        <p:spPr>
          <a:xfrm>
            <a:off x="263525" y="45758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2135505" y="4679950"/>
            <a:ext cx="2276475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15 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endParaRPr lang="en-US" altLang="zh-CN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9"/>
            </p:custDataLst>
          </p:nvPr>
        </p:nvSpPr>
        <p:spPr>
          <a:xfrm>
            <a:off x="7847965" y="4575810"/>
            <a:ext cx="3898900" cy="1800860"/>
          </a:xfrm>
          <a:prstGeom prst="roundRect">
            <a:avLst>
              <a:gd name="adj" fmla="val 377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10"/>
            </p:custDataLst>
          </p:nvPr>
        </p:nvSpPr>
        <p:spPr>
          <a:xfrm>
            <a:off x="8063865" y="4970145"/>
            <a:ext cx="3559810" cy="12782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100-120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6191885" y="45758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2"/>
            </p:custDataLst>
          </p:nvPr>
        </p:nvSpPr>
        <p:spPr>
          <a:xfrm>
            <a:off x="8063865" y="4679950"/>
            <a:ext cx="2276475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15 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endParaRPr lang="en-US" altLang="zh-CN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635000" y="1722755"/>
            <a:ext cx="10723245" cy="1991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小卡片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(min_n-3 max_n-4 direction-l-r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并列样式容器</a:t>
            </a:r>
            <a:endParaRPr lang="zh-CN" alt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1"/>
            </p:custDataLst>
          </p:nvPr>
        </p:nvSpPr>
        <p:spPr>
          <a:xfrm>
            <a:off x="6600190" y="0"/>
            <a:ext cx="4901565" cy="44481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600190" y="4090670"/>
            <a:ext cx="4901565" cy="24479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模块配图：占六分之一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335280" y="857885"/>
            <a:ext cx="5828665" cy="111633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</a:t>
            </a:r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120-150 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811010" y="608330"/>
            <a:ext cx="4472940" cy="330708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811010" y="274955"/>
            <a:ext cx="448564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右侧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15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07340" y="2080260"/>
            <a:ext cx="5894705" cy="444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@container-并列样式2(min_n-3 max_n-4 direction-t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-b align-l valign-j)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并列样式容器</a:t>
            </a:r>
            <a:endParaRPr lang="zh-CN" alt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11675" y="857885"/>
            <a:ext cx="5828665" cy="48768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@模块1标题：不超过 25 字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07035" y="857885"/>
            <a:ext cx="3651885" cy="536321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页面配图：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尺寸大概三分之一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个页面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矩形 36"/>
          <p:cNvSpPr txBox="1"/>
          <p:nvPr>
            <p:custDataLst>
              <p:tags r:id="rId3"/>
            </p:custDataLst>
          </p:nvPr>
        </p:nvSpPr>
        <p:spPr>
          <a:xfrm>
            <a:off x="4579163" y="4188321"/>
            <a:ext cx="1392861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algn="l"/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标题：不超过</a:t>
            </a: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 25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字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604385" y="4624070"/>
            <a:ext cx="6599555" cy="16427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292929"/>
          </a:lnRef>
          <a:fillRef idx="1">
            <a:sysClr val="window" lastClr="FFFFFF"/>
          </a:fillRef>
          <a:effectRef idx="0">
            <a:srgbClr val="292929"/>
          </a:effectRef>
          <a:fontRef idx="minor">
            <a:srgbClr val="292929"/>
          </a:fontRef>
        </p:style>
        <p:txBody>
          <a:bodyPr wrap="square" rtlCol="0" anchor="t" anchorCtr="0">
            <a:no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微软雅黑" panose="020B0502040204020203" charset="-122"/>
              <a:buAutoNum type="circleNumDbPlain"/>
              <a:defRPr kumimoji="0" sz="1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itchFamily="2" charset="-122"/>
              </a:defRPr>
            </a:lvl1pPr>
          </a:lstStyle>
          <a:p>
            <a:pPr marL="171450" indent="-171450">
              <a:lnSpc>
                <a:spcPct val="150000"/>
              </a:lnSpc>
              <a:buClr>
                <a:srgbClr val="4469FF"/>
              </a:buClr>
              <a:buSzPct val="100000"/>
              <a:buFont typeface="Arial" panose="020B0604020202090204" pitchFamily="34" charset="0"/>
              <a:buChar char="•"/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模块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2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内容：不超过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 200-400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字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 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4578985" y="1405255"/>
            <a:ext cx="6710045" cy="2536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@container-标题卡片1(min_n-3 max_n-3 direction-l-r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3815</Words>
  <Application>WPS 表格</Application>
  <PresentationFormat>宽屏</PresentationFormat>
  <Paragraphs>400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等线</vt:lpstr>
      <vt:lpstr>汉仪中等线KW</vt:lpstr>
      <vt:lpstr>等线</vt:lpstr>
      <vt:lpstr>Calibri</vt:lpstr>
      <vt:lpstr>Helvetica Neue</vt:lpstr>
      <vt:lpstr>宋体</vt:lpstr>
      <vt:lpstr>Arial Unicode MS</vt:lpstr>
      <vt:lpstr>汉仪书宋二KW</vt:lpstr>
      <vt:lpstr>Wingdings</vt:lpstr>
      <vt:lpstr>Microsoft YaHei</vt:lpstr>
      <vt:lpstr>WPS</vt:lpstr>
      <vt:lpstr>@主题</vt:lpstr>
      <vt:lpstr>PowerPoint 演示文稿</vt:lpstr>
      <vt:lpstr>PowerPoint 演示文稿</vt:lpstr>
      <vt:lpstr>PowerPoint 演示文稿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谢谢</vt:lpstr>
      <vt:lpstr>组件</vt:lpstr>
      <vt:lpstr>组件</vt:lpstr>
      <vt:lpstr>组件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xiaotian</cp:lastModifiedBy>
  <cp:revision>129</cp:revision>
  <dcterms:created xsi:type="dcterms:W3CDTF">2025-09-13T09:57:51Z</dcterms:created>
  <dcterms:modified xsi:type="dcterms:W3CDTF">2025-09-13T09:57:51Z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5B40FBE8B3AE5AF7FF4C906856D2C610_41</vt:lpwstr>
  </property>
</Properties>
</file>