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5"/>
  </p:notesMasterIdLst>
  <p:handoutMasterIdLst>
    <p:handoutMasterId r:id="rId15"/>
  </p:handoutMasterIdLst>
  <p:sldIdLst>
    <p:sldId id="284" r:id="rId4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首页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章节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二级</a:t>
            </a:r>
            <a:r>
              <a:rPr kumimoji="1" lang="zh-CN" altLang="en-US"/>
              <a:t>章节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单个文本</a:t>
            </a:r>
            <a:r>
              <a:rPr lang="zh-CN" altLang="en-US"/>
              <a:t>框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三个</a:t>
            </a:r>
            <a:r>
              <a:rPr lang="zh-CN" altLang="en-US"/>
              <a:t>要点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四个</a:t>
            </a:r>
            <a:r>
              <a:rPr lang="zh-CN" altLang="en-US"/>
              <a:t>要点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多块布局</a:t>
            </a:r>
            <a:endParaRPr lang="zh-CN" altLang="en-US"/>
          </a:p>
          <a:p>
            <a:r>
              <a:rPr lang="zh-CN" altLang="en-US">
                <a:sym typeface="+mn-ea"/>
              </a:rPr>
              <a:t>一共有</a:t>
            </a:r>
            <a:r>
              <a:rPr lang="en-US" altLang="zh-CN">
                <a:sym typeface="+mn-ea"/>
              </a:rPr>
              <a:t> 5 </a:t>
            </a:r>
            <a:r>
              <a:rPr lang="zh-CN" altLang="en-US">
                <a:sym typeface="+mn-ea"/>
              </a:rPr>
              <a:t>个信息块，可以放置不同内容要点，适合丰富的内容。信息块分为两列，左边一列三个，右边一列两个，每个布局都有一个标题，和一个自定义内容块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结束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0385" y="2959100"/>
            <a:ext cx="9144000" cy="755015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0385" y="6288405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0385" y="3806825"/>
            <a:ext cx="9144000" cy="62357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2040204020203" charset="-122"/>
                <a:ea typeface="微软雅黑" panose="020B0502040204020203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635" y="258445"/>
            <a:ext cx="11173460" cy="55753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4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" y="1029335"/>
            <a:ext cx="11322050" cy="5464810"/>
          </a:xfrm>
        </p:spPr>
        <p:txBody>
          <a:bodyPr anchor="t" anchorCtr="0"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416560" y="329565"/>
            <a:ext cx="92075" cy="4146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0385" y="2959100"/>
            <a:ext cx="9144000" cy="755015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0385" y="6288405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0385" y="3806825"/>
            <a:ext cx="9144000" cy="62357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2040204020203" charset="-122"/>
                <a:ea typeface="微软雅黑" panose="020B0502040204020203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635" y="258445"/>
            <a:ext cx="11173460" cy="55753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4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" y="1029335"/>
            <a:ext cx="11322050" cy="5464810"/>
          </a:xfrm>
        </p:spPr>
        <p:txBody>
          <a:bodyPr anchor="t" anchorCtr="0"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416560" y="329565"/>
            <a:ext cx="92075" cy="4146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635" y="-635"/>
            <a:ext cx="12192635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635" y="-635"/>
            <a:ext cx="12192635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0" Type="http://schemas.openxmlformats.org/officeDocument/2006/relationships/notesSlide" Target="../notesSlides/notesSlide10.xml"/><Relationship Id="rId1" Type="http://schemas.openxmlformats.org/officeDocument/2006/relationships/tags" Target="../tags/tag4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5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910965" y="635"/>
            <a:ext cx="8281035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lt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@幻灯片主题配图</a:t>
            </a:r>
            <a:endParaRPr lang="en-US" dirty="0">
              <a:solidFill>
                <a:schemeClr val="lt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40385" y="2058035"/>
            <a:ext cx="9144000" cy="1249680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  <a:effectLst/>
              </a:rPr>
              <a:t>@</a:t>
            </a: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effectLst/>
              </a:rPr>
              <a:t>主题</a:t>
            </a:r>
            <a:endParaRPr lang="zh-CN" altLang="en-US" sz="540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40385" y="3400425"/>
            <a:ext cx="9144000" cy="965835"/>
          </a:xfrm>
        </p:spPr>
        <p:txBody>
          <a:bodyPr anchor="t" anchorCtr="0"/>
          <a:lstStyle/>
          <a:p>
            <a:r>
              <a:rPr lang="en-US" altLang="zh-CN" sz="3600" dirty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</a:rPr>
              <a:t>@</a:t>
            </a:r>
            <a:r>
              <a:rPr lang="zh-CN" altLang="en-US" sz="3600" dirty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</a:rPr>
              <a:t>副标题</a:t>
            </a:r>
            <a:endParaRPr lang="zh-CN" altLang="en-US" sz="3600" dirty="0">
              <a:solidFill>
                <a:schemeClr val="dk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3910965" y="635"/>
            <a:ext cx="8281035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4000">
                <a:srgbClr val="FFFFFF">
                  <a:alpha val="80000"/>
                </a:srgbClr>
              </a:gs>
              <a:gs pos="83000">
                <a:srgbClr val="FFFFFF">
                  <a:alpha val="90000"/>
                </a:srgbClr>
              </a:gs>
              <a:gs pos="100000">
                <a:srgbClr val="FFFFFF"/>
              </a:gs>
            </a:gsLst>
            <a:lin ang="10800000" scaled="0"/>
          </a:gra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组件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69315" y="1625600"/>
            <a:ext cx="5054600" cy="904875"/>
            <a:chOff x="6920" y="3966"/>
            <a:chExt cx="7960" cy="1425"/>
          </a:xfrm>
        </p:grpSpPr>
        <p:sp>
          <p:nvSpPr>
            <p:cNvPr id="18" name="文本框 17"/>
            <p:cNvSpPr txBox="1"/>
            <p:nvPr>
              <p:custDataLst>
                <p:tags r:id="rId1"/>
              </p:custDataLst>
            </p:nvPr>
          </p:nvSpPr>
          <p:spPr>
            <a:xfrm>
              <a:off x="6920" y="3966"/>
              <a:ext cx="3012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solidFill>
                    <a:schemeClr val="dk1"/>
                  </a:solidFill>
                  <a:latin typeface="微软雅黑" panose="020B0502040204020203" charset="-122"/>
                  <a:ea typeface="微软雅黑" panose="020B0502040204020203" charset="-122"/>
                </a:rPr>
                <a:t>#text</a:t>
              </a:r>
              <a:endParaRPr lang="en-US" altLang="zh-CN" sz="2000" dirty="0" smtClean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  <p:sp>
          <p:nvSpPr>
            <p:cNvPr id="37" name="矩形 36"/>
            <p:cNvSpPr txBox="1"/>
            <p:nvPr>
              <p:custDataLst>
                <p:tags r:id="rId2"/>
              </p:custDataLst>
            </p:nvPr>
          </p:nvSpPr>
          <p:spPr>
            <a:xfrm>
              <a:off x="6991" y="4666"/>
              <a:ext cx="7889" cy="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rgbClr val="292929"/>
            </a:lnRef>
            <a:fillRef idx="1">
              <a:sysClr val="window" lastClr="FFFFFF"/>
            </a:fillRef>
            <a:effectRef idx="0">
              <a:srgbClr val="292929"/>
            </a:effectRef>
            <a:fontRef idx="minor">
              <a:srgbClr val="292929"/>
            </a:fontRef>
          </p:style>
          <p:txBody>
            <a:bodyPr vertOverflow="overflow" horzOverflow="overflow" vert="horz" wrap="square" numCol="1" spcCol="0" rtlCol="0" fromWordArt="0" anchor="t" anchorCtr="0" forceAA="0" compatLnSpc="1">
              <a:spAutoFit/>
            </a:bodyPr>
            <a:lstStyle>
              <a:defPPr>
                <a:defRPr lang="zh-CN"/>
              </a:defPPr>
              <a:lvl1pPr marL="342900" marR="0" lvl="0" indent="-3429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微软雅黑" panose="020B0502040204020203" charset="-122"/>
                <a:buAutoNum type="circleNumDbPlain"/>
                <a:defRPr kumimoji="0" sz="14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itchFamily="2" charset="-122"/>
                </a:defRPr>
              </a:lvl1pPr>
            </a:lstStyle>
            <a:p>
              <a:pPr marL="171450" lvl="0" indent="-171450" algn="l">
                <a:lnSpc>
                  <a:spcPct val="150000"/>
                </a:lnSpc>
                <a:buClr>
                  <a:srgbClr val="000000"/>
                </a:buClr>
                <a:buFont typeface="Wingdings" panose="05000000000000000000" charset="0"/>
                <a:buChar char=""/>
              </a:pPr>
              <a:r>
                <a:rPr lang="en-US" altLang="zh-CN" sz="1600" dirty="0" smtClean="0">
                  <a:solidFill>
                    <a:schemeClr val="lt1">
                      <a:lumMod val="50000"/>
                    </a:schemeClr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微软雅黑" panose="020B0502040204020203" charset="-122"/>
                </a:rPr>
                <a:t>@</a:t>
              </a:r>
              <a:r>
                <a:rPr lang="en-US" sz="1600" dirty="0" smtClean="0">
                  <a:solidFill>
                    <a:schemeClr val="lt1">
                      <a:lumMod val="50000"/>
                    </a:schemeClr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微软雅黑" panose="020B0502040204020203" charset="-122"/>
                </a:rPr>
                <a:t>text</a:t>
              </a:r>
              <a:endParaRPr lang="en-US" sz="1600" dirty="0" smtClean="0">
                <a:solidFill>
                  <a:schemeClr val="lt1">
                    <a:lumMod val="5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38835" y="3105785"/>
            <a:ext cx="8021320" cy="1333500"/>
            <a:chOff x="1321" y="4891"/>
            <a:chExt cx="12632" cy="2100"/>
          </a:xfrm>
        </p:grpSpPr>
        <p:sp>
          <p:nvSpPr>
            <p:cNvPr id="13" name="文本框 12"/>
            <p:cNvSpPr txBox="1"/>
            <p:nvPr>
              <p:custDataLst>
                <p:tags r:id="rId3"/>
              </p:custDataLst>
            </p:nvPr>
          </p:nvSpPr>
          <p:spPr>
            <a:xfrm>
              <a:off x="1369" y="4891"/>
              <a:ext cx="3012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solidFill>
                    <a:schemeClr val="dk1"/>
                  </a:solidFill>
                  <a:latin typeface="微软雅黑" panose="020B0502040204020203" charset="-122"/>
                  <a:ea typeface="微软雅黑" panose="020B0502040204020203" charset="-122"/>
                </a:rPr>
                <a:t>#toc</a:t>
              </a:r>
              <a:endParaRPr lang="en-US" altLang="zh-CN" sz="2000" dirty="0" smtClean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321" y="5591"/>
              <a:ext cx="12632" cy="1400"/>
              <a:chOff x="1321" y="5591"/>
              <a:chExt cx="12632" cy="1400"/>
            </a:xfrm>
          </p:grpSpPr>
          <p:sp>
            <p:nvSpPr>
              <p:cNvPr id="7" name="标题 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321" y="5591"/>
                <a:ext cx="12632" cy="1400"/>
              </a:xfrm>
              <a:prstGeom prst="roundRect">
                <a:avLst>
                  <a:gd name="adj" fmla="val 5658"/>
                </a:avLst>
              </a:prstGeom>
              <a:solidFill>
                <a:schemeClr val="accent1">
                  <a:lumMod val="20000"/>
                  <a:lumOff val="80000"/>
                  <a:alpha val="45000"/>
                </a:schemeClr>
              </a:solidFill>
              <a:ln w="12700" cap="flat">
                <a:solidFill>
                  <a:schemeClr val="accent1">
                    <a:lumMod val="60000"/>
                    <a:lumOff val="40000"/>
                  </a:schemeClr>
                </a:solidFill>
                <a:miter/>
              </a:ln>
              <a:effectLst/>
            </p:spPr>
            <p:txBody>
              <a:bodyPr vert="horz" wrap="square" lIns="91440" tIns="45720" rIns="91440" bIns="45720" rtlCol="0" anchor="ctr"/>
              <a:p>
                <a:pPr algn="ctr">
                  <a:lnSpc>
                    <a:spcPct val="100000"/>
                  </a:lnSpc>
                </a:pPr>
                <a:endParaRPr kumimoji="1" lang="zh-CN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8" name="标题 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793" y="5848"/>
                <a:ext cx="926" cy="926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noFill/>
                <a:miter/>
              </a:ln>
              <a:effectLst>
                <a:outerShdw blurRad="381000" dist="317500" dir="2700000" algn="tl" rotWithShape="0">
                  <a:srgbClr val="000000">
                    <a:alpha val="5000"/>
                  </a:srgbClr>
                </a:outerShdw>
              </a:effectLst>
            </p:spPr>
            <p:txBody>
              <a:bodyPr vert="horz" wrap="square" lIns="91440" tIns="45720" rIns="91440" bIns="45720" rtlCol="0" anchor="ctr"/>
              <a:p>
                <a:pPr algn="ctr">
                  <a:lnSpc>
                    <a:spcPct val="100000"/>
                  </a:lnSpc>
                </a:pPr>
                <a:endParaRPr kumimoji="1" lang="zh-CN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9" name="标题 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71" y="5848"/>
                <a:ext cx="10682" cy="9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rtlCol="0" anchor="ctr" anchorCtr="0"/>
              <a:p>
                <a:pPr algn="l">
                  <a:lnSpc>
                    <a:spcPct val="100000"/>
                  </a:lnSpc>
                </a:pPr>
                <a:r>
                  <a:rPr kumimoji="1" lang="en-US" altLang="zh-CN" sz="2400">
                    <a:ln w="12700"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latin typeface="Microsoft YaHei" panose="020B0502040204020203" charset="-122"/>
                    <a:ea typeface="Microsoft YaHei" panose="020B0502040204020203" charset="-122"/>
                  </a:rPr>
                  <a:t>@title</a:t>
                </a:r>
                <a:endParaRPr kumimoji="1" lang="en-US" altLang="zh-CN" sz="2400">
                  <a:ln w="12700">
                    <a:noFill/>
                  </a:ln>
                  <a:solidFill>
                    <a:schemeClr val="accent1">
                      <a:lumMod val="75000"/>
                    </a:schemeClr>
                  </a:solidFill>
                  <a:latin typeface="Microsoft YaHei" panose="020B0502040204020203" charset="-122"/>
                  <a:ea typeface="Microsoft YaHei" panose="020B0502040204020203" charset="-122"/>
                </a:endParaRPr>
              </a:p>
            </p:txBody>
          </p:sp>
          <p:sp>
            <p:nvSpPr>
              <p:cNvPr id="12" name="标题 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781" y="6061"/>
                <a:ext cx="938" cy="625"/>
              </a:xfrm>
              <a:prstGeom prst="rect">
                <a:avLst/>
              </a:prstGeom>
              <a:noFill/>
              <a:ln cap="sq">
                <a:noFill/>
              </a:ln>
            </p:spPr>
            <p:txBody>
              <a:bodyPr vert="horz" wrap="square" lIns="91440" tIns="45720" rIns="91440" bIns="45720" rtlCol="0" anchor="ctr"/>
              <a:p>
                <a:pPr algn="ctr">
                  <a:lnSpc>
                    <a:spcPct val="100000"/>
                  </a:lnSpc>
                </a:pPr>
                <a:r>
                  <a:rPr kumimoji="1" lang="en-US" altLang="zh-CN" sz="2000">
                    <a:ln w="6350">
                      <a:noFill/>
                    </a:ln>
                    <a:solidFill>
                      <a:schemeClr val="dk1"/>
                    </a:solidFill>
                    <a:latin typeface="Microsoft YaHei" panose="020B0502040204020203" charset="-122"/>
                    <a:ea typeface="Microsoft YaHei" panose="020B0502040204020203" charset="-122"/>
                  </a:rPr>
                  <a:t>@number</a:t>
                </a:r>
                <a:endParaRPr kumimoji="1" lang="en-US" altLang="zh-CN" sz="2000">
                  <a:ln w="6350">
                    <a:noFill/>
                  </a:ln>
                  <a:solidFill>
                    <a:schemeClr val="dk1"/>
                  </a:solidFill>
                  <a:latin typeface="Microsoft YaHei" panose="020B0502040204020203" charset="-122"/>
                  <a:ea typeface="Microsoft YaHei" panose="020B0502040204020203" charset="-122"/>
                </a:endParaRPr>
              </a:p>
            </p:txBody>
          </p:sp>
          <p:sp>
            <p:nvSpPr>
              <p:cNvPr id="16" name="矩形 15"/>
              <p:cNvSpPr/>
              <p:nvPr>
                <p:custDataLst>
                  <p:tags r:id="rId8"/>
                </p:custDataLst>
              </p:nvPr>
            </p:nvSpPr>
            <p:spPr>
              <a:xfrm>
                <a:off x="2955" y="5848"/>
                <a:ext cx="120" cy="92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809365" y="2505075"/>
            <a:ext cx="9144000" cy="2057400"/>
          </a:xfrm>
        </p:spPr>
        <p:txBody>
          <a:bodyPr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effectLst/>
              </a:rPr>
              <a:t>@</a:t>
            </a: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effectLst/>
              </a:rPr>
              <a:t>章节标题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-5479415" y="2505075"/>
            <a:ext cx="8941435" cy="20567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9600" dirty="0">
                <a:solidFill>
                  <a:schemeClr val="accent1">
                    <a:lumMod val="75000"/>
                  </a:schemeClr>
                </a:solidFill>
                <a:effectLst/>
              </a:rPr>
              <a:t>@</a:t>
            </a:r>
            <a:r>
              <a:rPr lang="zh-CN" altLang="en-US" sz="9600" dirty="0">
                <a:solidFill>
                  <a:schemeClr val="accent1">
                    <a:lumMod val="75000"/>
                  </a:schemeClr>
                </a:solidFill>
                <a:effectLst/>
              </a:rPr>
              <a:t>章节编号：形如</a:t>
            </a:r>
            <a:r>
              <a:rPr lang="en-US" altLang="zh-CN" sz="9600" dirty="0">
                <a:solidFill>
                  <a:schemeClr val="accent1">
                    <a:lumMod val="75000"/>
                  </a:schemeClr>
                </a:solidFill>
                <a:effectLst/>
              </a:rPr>
              <a:t> 01</a:t>
            </a:r>
            <a:endParaRPr lang="en-US" altLang="zh-CN" sz="960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3561080" y="2505075"/>
            <a:ext cx="149225" cy="2056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800475" y="2505075"/>
            <a:ext cx="9144000" cy="923925"/>
          </a:xfrm>
        </p:spPr>
        <p:txBody>
          <a:bodyPr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ffectLst/>
              </a:rPr>
              <a:t>@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ffectLst/>
              </a:rPr>
              <a:t>上级章节标题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-5488305" y="2505075"/>
            <a:ext cx="8941435" cy="20567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9600" dirty="0">
                <a:solidFill>
                  <a:schemeClr val="accent1">
                    <a:lumMod val="75000"/>
                  </a:schemeClr>
                </a:solidFill>
                <a:effectLst/>
              </a:rPr>
              <a:t>@</a:t>
            </a:r>
            <a:r>
              <a:rPr lang="zh-CN" altLang="en-US" sz="9600" dirty="0">
                <a:solidFill>
                  <a:schemeClr val="accent1">
                    <a:lumMod val="75000"/>
                  </a:schemeClr>
                </a:solidFill>
                <a:effectLst/>
              </a:rPr>
              <a:t>章节编号：形如</a:t>
            </a:r>
            <a:r>
              <a:rPr lang="en-US" altLang="zh-CN" sz="9600" dirty="0">
                <a:solidFill>
                  <a:schemeClr val="accent1">
                    <a:lumMod val="75000"/>
                  </a:schemeClr>
                </a:solidFill>
                <a:effectLst/>
              </a:rPr>
              <a:t> 01.01</a:t>
            </a:r>
            <a:endParaRPr lang="en-US" altLang="zh-CN" sz="960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800475" y="3316605"/>
            <a:ext cx="9144000" cy="12452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800" dirty="0">
                <a:solidFill>
                  <a:schemeClr val="dk1"/>
                </a:solidFill>
                <a:effectLst/>
              </a:rPr>
              <a:t>@</a:t>
            </a:r>
            <a:r>
              <a:rPr lang="zh-CN" altLang="en-US" sz="4800" dirty="0">
                <a:solidFill>
                  <a:schemeClr val="dk1"/>
                </a:solidFill>
                <a:effectLst/>
              </a:rPr>
              <a:t>章节标题</a:t>
            </a:r>
            <a:endParaRPr lang="zh-CN" altLang="en-US" sz="4800" dirty="0">
              <a:solidFill>
                <a:schemeClr val="dk1"/>
              </a:solidFill>
              <a:effectLst/>
            </a:endParaRPr>
          </a:p>
        </p:txBody>
      </p:sp>
      <p:sp>
        <p:nvSpPr>
          <p:cNvPr id="5" name="矩形 4"/>
          <p:cNvSpPr/>
          <p:nvPr userDrawn="1">
            <p:custDataLst>
              <p:tags r:id="rId4"/>
            </p:custDataLst>
          </p:nvPr>
        </p:nvSpPr>
        <p:spPr>
          <a:xfrm>
            <a:off x="3561080" y="2505075"/>
            <a:ext cx="149225" cy="20567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3023235" y="232410"/>
            <a:ext cx="8160385" cy="644652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lt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@container-toc(max_n-6 direction-t-b</a:t>
            </a:r>
            <a:r>
              <a:rPr lang="en-US" altLang="zh-CN" dirty="0">
                <a:solidFill>
                  <a:schemeClr val="lt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align-l valign-c)</a:t>
            </a:r>
            <a:r>
              <a:rPr lang="zh-CN" altLang="en-US" dirty="0">
                <a:solidFill>
                  <a:schemeClr val="lt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：目录容器</a:t>
            </a:r>
            <a:endParaRPr lang="zh-CN" altLang="en-US" dirty="0">
              <a:solidFill>
                <a:schemeClr val="lt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2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9405" y="2843530"/>
            <a:ext cx="1957070" cy="889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effectLst/>
              </a:rPr>
              <a:t>目录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53" name="矩形 52"/>
          <p:cNvSpPr/>
          <p:nvPr userDrawn="1">
            <p:custDataLst>
              <p:tags r:id="rId3"/>
            </p:custDataLst>
          </p:nvPr>
        </p:nvSpPr>
        <p:spPr>
          <a:xfrm>
            <a:off x="2524125" y="2843530"/>
            <a:ext cx="76200" cy="8883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标题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solidFill>
                  <a:schemeClr val="dk1">
                    <a:lumMod val="75000"/>
                    <a:lumOff val="25000"/>
                  </a:schemeClr>
                </a:solidFill>
              </a:rPr>
              <a:t>@</a:t>
            </a: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文本框：占据页面所有空间，可容纳约</a:t>
            </a:r>
            <a:r>
              <a:rPr lang="en-US" altLang="zh-CN">
                <a:solidFill>
                  <a:schemeClr val="dk1">
                    <a:lumMod val="75000"/>
                    <a:lumOff val="25000"/>
                  </a:schemeClr>
                </a:solidFill>
              </a:rPr>
              <a:t> 500 </a:t>
            </a:r>
            <a:r>
              <a:rPr lang="zh-CN" altLang="en-US">
                <a:solidFill>
                  <a:schemeClr val="dk1">
                    <a:lumMod val="75000"/>
                    <a:lumOff val="25000"/>
                  </a:schemeClr>
                </a:solidFill>
              </a:rPr>
              <a:t>个文字</a:t>
            </a:r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标题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066155" y="-635"/>
            <a:ext cx="6125845" cy="685927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lt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@img-页面配图：尺寸大概半个页面</a:t>
            </a:r>
            <a:endParaRPr lang="en-US" dirty="0">
              <a:solidFill>
                <a:schemeClr val="lt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386715" y="1838960"/>
            <a:ext cx="4655185" cy="89090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86715" y="1505585"/>
            <a:ext cx="465518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：不超过</a:t>
            </a:r>
            <a:r>
              <a:rPr lang="en-US" altLang="zh-CN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386715" y="3220085"/>
            <a:ext cx="4655185" cy="89090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386715" y="2886710"/>
            <a:ext cx="465518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：不超过</a:t>
            </a:r>
            <a:r>
              <a:rPr lang="en-US" altLang="zh-CN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386715" y="4601210"/>
            <a:ext cx="4655185" cy="89090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386715" y="4267835"/>
            <a:ext cx="465518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3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：不超过</a:t>
            </a:r>
            <a:r>
              <a:rPr lang="en-US" altLang="zh-CN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标题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066155" y="-635"/>
            <a:ext cx="6125845" cy="685927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lt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@img-页面配图：尺寸大概半个页面</a:t>
            </a:r>
            <a:endParaRPr lang="en-US" dirty="0">
              <a:solidFill>
                <a:schemeClr val="lt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386715" y="1453515"/>
            <a:ext cx="5467350" cy="89090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86715" y="1120140"/>
            <a:ext cx="546798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：不超过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386715" y="2769235"/>
            <a:ext cx="5467350" cy="89090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386715" y="2435860"/>
            <a:ext cx="546798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：不超过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386715" y="4097655"/>
            <a:ext cx="5467350" cy="89090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386715" y="3764280"/>
            <a:ext cx="546798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3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：不超过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386715" y="5413375"/>
            <a:ext cx="5467350" cy="89090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386715" y="5080000"/>
            <a:ext cx="546798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4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：不超过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标题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4" name="矩形 36"/>
          <p:cNvSpPr txBox="1"/>
          <p:nvPr>
            <p:custDataLst>
              <p:tags r:id="rId1"/>
            </p:custDataLst>
          </p:nvPr>
        </p:nvSpPr>
        <p:spPr>
          <a:xfrm>
            <a:off x="464762" y="1020031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551815" y="1380490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@diy-模块1内容：宽度占据页面一般，高度约十分之一，约可容纳三行文字</a:t>
            </a:r>
            <a:endParaRPr 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7" name="矩形 36"/>
          <p:cNvSpPr txBox="1"/>
          <p:nvPr>
            <p:custDataLst>
              <p:tags r:id="rId3"/>
            </p:custDataLst>
          </p:nvPr>
        </p:nvSpPr>
        <p:spPr>
          <a:xfrm>
            <a:off x="464762" y="2848196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551815" y="3208655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@diy-模块2内容：宽度占据页面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一半</a:t>
            </a: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，高度约十分之一，约可容纳三行文字</a:t>
            </a:r>
            <a:endParaRPr 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9" name="矩形 36"/>
          <p:cNvSpPr txBox="1"/>
          <p:nvPr>
            <p:custDataLst>
              <p:tags r:id="rId5"/>
            </p:custDataLst>
          </p:nvPr>
        </p:nvSpPr>
        <p:spPr>
          <a:xfrm>
            <a:off x="464762" y="4676996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3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551815" y="5037455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@diy-模块3内容：宽度占据页面一般，高度约十分之一，约可容纳三行文字</a:t>
            </a:r>
            <a:endParaRPr 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11" name="矩形 36"/>
          <p:cNvSpPr txBox="1"/>
          <p:nvPr>
            <p:custDataLst>
              <p:tags r:id="rId7"/>
            </p:custDataLst>
          </p:nvPr>
        </p:nvSpPr>
        <p:spPr>
          <a:xfrm>
            <a:off x="6396932" y="1020666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4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6483985" y="1381125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@diy-模块4内容：宽度占据页面一般，高度约十分之一，约可容纳三行文字</a:t>
            </a:r>
            <a:endParaRPr 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13" name="矩形 36"/>
          <p:cNvSpPr txBox="1"/>
          <p:nvPr>
            <p:custDataLst>
              <p:tags r:id="rId9"/>
            </p:custDataLst>
          </p:nvPr>
        </p:nvSpPr>
        <p:spPr>
          <a:xfrm>
            <a:off x="6396932" y="2848831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5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6483985" y="3209290"/>
            <a:ext cx="5026025" cy="2740660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@diy-模块5内容：宽度占据页面</a:t>
            </a:r>
            <a:r>
              <a:rPr lang="zh-CN" alt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一半</a:t>
            </a:r>
            <a:r>
              <a:rPr lang="en-US" sz="1200" dirty="0">
                <a:solidFill>
                  <a:schemeClr val="dk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，高度三分之一，可容纳较多内容</a:t>
            </a:r>
            <a:endParaRPr lang="en-US" sz="1200" dirty="0">
              <a:solidFill>
                <a:schemeClr val="dk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910965" y="635"/>
            <a:ext cx="8281035" cy="68580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lt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@幻灯片主题配图</a:t>
            </a:r>
            <a:endParaRPr lang="en-US" dirty="0">
              <a:solidFill>
                <a:schemeClr val="lt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40385" y="2552700"/>
            <a:ext cx="9144000" cy="75501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ffectLst/>
              </a:rPr>
              <a:t>谢谢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40385" y="3400425"/>
            <a:ext cx="9144000" cy="623570"/>
          </a:xfrm>
        </p:spPr>
        <p:txBody>
          <a:bodyPr/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交流时间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3910965" y="635"/>
            <a:ext cx="8281035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4000">
                <a:srgbClr val="FFFFFF">
                  <a:alpha val="80000"/>
                </a:srgbClr>
              </a:gs>
              <a:gs pos="83000">
                <a:srgbClr val="FFFFFF">
                  <a:alpha val="90000"/>
                </a:srgbClr>
              </a:gs>
              <a:gs pos="100000">
                <a:srgbClr val="FFFFFF"/>
              </a:gs>
            </a:gsLst>
            <a:lin ang="10800000" scaled="0"/>
          </a:gra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BEAUTIFY_FLAG" val="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.xml><?xml version="1.0" encoding="utf-8"?>
<p:tagLst xmlns:p="http://schemas.openxmlformats.org/presentationml/2006/main">
  <p:tag name="KSO_WM_BEAUTIFY_FLAG" val="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BEAUTIFY_FLAG" val="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TEXT_FILL_FORE_SCHEMECOLOR_INDEX_BRIGHTNESS" val="-0.25"/>
  <p:tag name="KSO_WM_UNIT_TEXT_FILL_FORE_SCHEMECOLOR_INDEX" val="5"/>
  <p:tag name="KSO_WM_UNIT_TEXT_FILL_TYPE" val="1"/>
</p:tagLst>
</file>

<file path=ppt/tags/tag2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BEAUTIFY_FLAG" val="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4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2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28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3.xml><?xml version="1.0" encoding="utf-8"?>
<p:tagLst xmlns:p="http://schemas.openxmlformats.org/presentationml/2006/main">
  <p:tag name="KSO_WM_UNIT_TEXT_FILL_FORE_SCHEMECOLOR_INDEX_BRIGHTNESS" val="0.5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32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33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35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37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3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BEAUTIFY_FLAG" val=""/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FILL_FORE_SCHEMECOLOR_INDEX_2_BRIGHTNESS" val="0"/>
  <p:tag name="KSO_WM_UNIT_FILL_FORE_SCHEMECOLOR_INDEX_2" val="14"/>
  <p:tag name="KSO_WM_UNIT_FILL_FORE_SCHEMECOLOR_INDEX_2_POS" val="0.74"/>
  <p:tag name="KSO_WM_UNIT_FILL_FORE_SCHEMECOLOR_INDEX_2_TRANS" val="0.2"/>
  <p:tag name="KSO_WM_UNIT_FILL_FORE_SCHEMECOLOR_INDEX_3_BRIGHTNESS" val="0"/>
  <p:tag name="KSO_WM_UNIT_FILL_FORE_SCHEMECOLOR_INDEX_3" val="14"/>
  <p:tag name="KSO_WM_UNIT_FILL_FORE_SCHEMECOLOR_INDEX_3_POS" val="0.83"/>
  <p:tag name="KSO_WM_UNIT_FILL_FORE_SCHEMECOLOR_INDEX_3_TRANS" val="0.1"/>
  <p:tag name="KSO_WM_UNIT_FILL_FORE_SCHEMECOLOR_INDEX_4_BRIGHTNESS" val="0"/>
  <p:tag name="KSO_WM_UNIT_FILL_FORE_SCHEMECOLOR_INDEX_4" val="14"/>
  <p:tag name="KSO_WM_UNIT_FILL_FORE_SCHEMECOLOR_INDEX_4_POS" val="1"/>
  <p:tag name="KSO_WM_UNIT_FILL_FORE_SCHEMECOLOR_INDEX_4_TRANS" val="0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4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3.xml><?xml version="1.0" encoding="utf-8"?>
<p:tagLst xmlns:p="http://schemas.openxmlformats.org/presentationml/2006/main">
  <p:tag name="KSO_WM_UNIT_TEXT_FILL_FORE_SCHEMECOLOR_INDEX_BRIGHTNESS" val="-0.25"/>
  <p:tag name="KSO_WM_UNIT_TEXT_FILL_FORE_SCHEMECOLOR_INDEX" val="5"/>
  <p:tag name="KSO_WM_UNIT_TEXT_FILL_TYPE" val="1"/>
</p:tagLst>
</file>

<file path=ppt/tags/tag44.xml><?xml version="1.0" encoding="utf-8"?>
<p:tagLst xmlns:p="http://schemas.openxmlformats.org/presentationml/2006/main">
  <p:tag name="KSO_WM_BEAUTIFY_FLAG" val=""/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FILL_FORE_SCHEMECOLOR_INDEX_2_BRIGHTNESS" val="0"/>
  <p:tag name="KSO_WM_UNIT_FILL_FORE_SCHEMECOLOR_INDEX_2" val="14"/>
  <p:tag name="KSO_WM_UNIT_FILL_FORE_SCHEMECOLOR_INDEX_2_POS" val="0.74"/>
  <p:tag name="KSO_WM_UNIT_FILL_FORE_SCHEMECOLOR_INDEX_2_TRANS" val="0.2"/>
  <p:tag name="KSO_WM_UNIT_FILL_FORE_SCHEMECOLOR_INDEX_3_BRIGHTNESS" val="0"/>
  <p:tag name="KSO_WM_UNIT_FILL_FORE_SCHEMECOLOR_INDEX_3" val="14"/>
  <p:tag name="KSO_WM_UNIT_FILL_FORE_SCHEMECOLOR_INDEX_3_POS" val="0.83"/>
  <p:tag name="KSO_WM_UNIT_FILL_FORE_SCHEMECOLOR_INDEX_3_TRANS" val="0.1"/>
  <p:tag name="KSO_WM_UNIT_FILL_FORE_SCHEMECOLOR_INDEX_4_BRIGHTNESS" val="0"/>
  <p:tag name="KSO_WM_UNIT_FILL_FORE_SCHEMECOLOR_INDEX_4" val="14"/>
  <p:tag name="KSO_WM_UNIT_FILL_FORE_SCHEMECOLOR_INDEX_4_POS" val="1"/>
  <p:tag name="KSO_WM_UNIT_FILL_FORE_SCHEMECOLOR_INDEX_4_TRANS" val="0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5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"/>
  <p:tag name="KSO_WM_UNIT_TEXT_FILL_TYPE" val="1"/>
</p:tagLst>
</file>

<file path=ppt/tags/tag46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4"/>
  <p:tag name="KSO_WM_UNIT_TEXT_FILL_TYPE" val="1"/>
</p:tagLst>
</file>

<file path=ppt/tags/tag47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"/>
  <p:tag name="KSO_WM_UNIT_TEXT_FILL_TYPE" val="1"/>
</p:tagLst>
</file>

<file path=ppt/tags/tag48.xml><?xml version="1.0" encoding="utf-8"?>
<p:tagLst xmlns:p="http://schemas.openxmlformats.org/presentationml/2006/main">
  <p:tag name="KSO_WM_BEAUTIFY_FLAG" val=""/>
  <p:tag name="KSO_WM_UNIT_FILL_FORE_SCHEMECOLOR_INDEX_BRIGHTNESS" val="0.8"/>
  <p:tag name="KSO_WM_UNIT_FILL_FORE_SCHEMECOLOR_INDEX" val="5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TEXT_FILL_FORE_SCHEMECOLOR_INDEX_BRIGHTNESS" val="-0.25"/>
  <p:tag name="KSO_WM_UNIT_TEXT_FILL_FORE_SCHEMECOLOR_INDEX" val="5"/>
  <p:tag name="KSO_WM_UNIT_TEXT_FILL_TYPE" val="1"/>
</p:tagLst>
</file>

<file path=ppt/tags/tag50.xml><?xml version="1.0" encoding="utf-8"?>
<p:tagLst xmlns:p="http://schemas.openxmlformats.org/presentationml/2006/main">
  <p:tag name="KSO_WM_BEAUTIFY_FLAG" val=""/>
  <p:tag name="KSO_WM_UNIT_TEXT_FILL_FORE_SCHEMECOLOR_INDEX_BRIGHTNESS" val="-0.25"/>
  <p:tag name="KSO_WM_UNIT_TEXT_FILL_FORE_SCHEMECOLOR_INDEX" val="5"/>
  <p:tag name="KSO_WM_UNIT_TEXT_FILL_TYPE" val="1"/>
</p:tagLst>
</file>

<file path=ppt/tags/tag5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UNIT_TEXT_FILL_FORE_SCHEMECOLOR_INDEX_BRIGHTNESS" val="-0.25"/>
  <p:tag name="KSO_WM_UNIT_TEXT_FILL_FORE_SCHEMECOLOR_INDEX" val="5"/>
  <p:tag name="KSO_WM_UNIT_TEXT_FILL_TYPE" val="1"/>
</p:tagLst>
</file>

<file path=ppt/tags/tag7.xml><?xml version="1.0" encoding="utf-8"?>
<p:tagLst xmlns:p="http://schemas.openxmlformats.org/presentationml/2006/main">
  <p:tag name="KSO_WM_BEAUTIFY_FLAG" val="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TEXT_FILL_FORE_SCHEMECOLOR_INDEX_BRIGHTNESS" val="-0.25"/>
  <p:tag name="KSO_WM_UNIT_TEXT_FILL_FORE_SCHEMECOLOR_INDEX" val="5"/>
  <p:tag name="KSO_WM_UNIT_TEXT_FILL_TYPE" val="1"/>
</p:tagLst>
</file>

<file path=ppt/tags/tag9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">
      <a:dk1>
        <a:srgbClr val="000000"/>
      </a:dk1>
      <a:lt1>
        <a:srgbClr val="FFFFFF"/>
      </a:lt1>
      <a:dk2>
        <a:srgbClr val="E2EFFD"/>
      </a:dk2>
      <a:lt2>
        <a:srgbClr val="FEFEFF"/>
      </a:lt2>
      <a:accent1>
        <a:srgbClr val="FF8D41"/>
      </a:accent1>
      <a:accent2>
        <a:srgbClr val="FF6600"/>
      </a:accent2>
      <a:accent3>
        <a:srgbClr val="990000"/>
      </a:accent3>
      <a:accent4>
        <a:srgbClr val="FF3300"/>
      </a:accent4>
      <a:accent5>
        <a:srgbClr val="CC0000"/>
      </a:accent5>
      <a:accent6>
        <a:srgbClr val="CC3300"/>
      </a:accent6>
      <a:hlink>
        <a:srgbClr val="0563C1"/>
      </a:hlink>
      <a:folHlink>
        <a:srgbClr val="954F72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WPS 演示</Application>
  <PresentationFormat>宽屏</PresentationFormat>
  <Paragraphs>100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等线</vt:lpstr>
      <vt:lpstr>汉仪中等线KW</vt:lpstr>
      <vt:lpstr>等线</vt:lpstr>
      <vt:lpstr>Wingdings</vt:lpstr>
      <vt:lpstr>Microsoft YaHei</vt:lpstr>
      <vt:lpstr>Calibri</vt:lpstr>
      <vt:lpstr>Helvetica Neue</vt:lpstr>
      <vt:lpstr>宋体</vt:lpstr>
      <vt:lpstr>Arial Unicode MS</vt:lpstr>
      <vt:lpstr>汉仪书宋二KW</vt:lpstr>
      <vt:lpstr>WPS</vt:lpstr>
      <vt:lpstr>1_WPS</vt:lpstr>
      <vt:lpstr>@主题</vt:lpstr>
      <vt:lpstr>@章节标题</vt:lpstr>
      <vt:lpstr>@上级章节标题</vt:lpstr>
      <vt:lpstr>PowerPoint 演示文稿</vt:lpstr>
      <vt:lpstr>@标题</vt:lpstr>
      <vt:lpstr>@标题</vt:lpstr>
      <vt:lpstr>@标题</vt:lpstr>
      <vt:lpstr>@标题</vt:lpstr>
      <vt:lpstr>谢谢</vt:lpstr>
      <vt:lpstr>组件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xiaotian</cp:lastModifiedBy>
  <cp:revision>58</cp:revision>
  <dcterms:created xsi:type="dcterms:W3CDTF">2025-08-04T07:15:09Z</dcterms:created>
  <dcterms:modified xsi:type="dcterms:W3CDTF">2025-08-04T07:15:09Z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5B40FBE8B3AE5AF7FF4C906856D2C610_41</vt:lpwstr>
  </property>
</Properties>
</file>