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4" r:id="rId3"/>
    <p:sldId id="259" r:id="rId5"/>
    <p:sldId id="261" r:id="rId6"/>
    <p:sldId id="263" r:id="rId7"/>
    <p:sldId id="258" r:id="rId8"/>
    <p:sldId id="257" r:id="rId9"/>
    <p:sldId id="265" r:id="rId10"/>
    <p:sldId id="266" r:id="rId11"/>
    <p:sldId id="256" r:id="rId12"/>
    <p:sldId id="26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首页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二级</a:t>
            </a:r>
            <a:r>
              <a:rPr kumimoji="1" lang="zh-CN" altLang="en-US"/>
              <a:t>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单个文本</a:t>
            </a:r>
            <a:r>
              <a:rPr lang="zh-CN" altLang="en-US"/>
              <a:t>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zh-CN" altLang="en-US"/>
              <a:t>要点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四个</a:t>
            </a:r>
            <a:r>
              <a:rPr lang="zh-CN" altLang="en-US"/>
              <a:t>要点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多块布局</a:t>
            </a:r>
            <a:endParaRPr lang="zh-CN" altLang="en-US"/>
          </a:p>
          <a:p>
            <a:r>
              <a:rPr lang="zh-CN" altLang="en-US">
                <a:sym typeface="+mn-ea"/>
              </a:rPr>
              <a:t>一共有</a:t>
            </a:r>
            <a:r>
              <a:rPr lang="en-US" altLang="zh-CN">
                <a:sym typeface="+mn-ea"/>
              </a:rPr>
              <a:t> 5 </a:t>
            </a:r>
            <a:r>
              <a:rPr lang="zh-CN" altLang="en-US">
                <a:sym typeface="+mn-ea"/>
              </a:rPr>
              <a:t>个信息块，可以放置不同内容要点，适合丰富的内容。信息块分为两列，左边一列三个，右边一列两个，每个布局都有一个标题，和一个自定义内容块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结束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0385" y="2959100"/>
            <a:ext cx="9144000" cy="75501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385" y="6288405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0385" y="3806825"/>
            <a:ext cx="9144000" cy="62357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2040204020203" charset="-122"/>
                <a:ea typeface="微软雅黑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029335"/>
            <a:ext cx="11322050" cy="5464810"/>
          </a:xfrm>
        </p:spPr>
        <p:txBody>
          <a:bodyPr anchor="t" anchorCtr="0"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幻灯片主题配图</a:t>
            </a:r>
            <a:endParaRPr lang="en-US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385" y="2067560"/>
            <a:ext cx="9144000" cy="124015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effectLst/>
              </a:rPr>
              <a:t>@</a:t>
            </a:r>
            <a:r>
              <a:rPr lang="zh-CN" altLang="en-US" sz="5400" dirty="0">
                <a:effectLst/>
              </a:rPr>
              <a:t>主题</a:t>
            </a:r>
            <a:endParaRPr lang="zh-CN" altLang="en-US" sz="5400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1120775"/>
          </a:xfrm>
        </p:spPr>
        <p:txBody>
          <a:bodyPr/>
          <a:lstStyle/>
          <a:p>
            <a:r>
              <a:rPr lang="en-US" altLang="zh-CN" sz="3600" dirty="0">
                <a:latin typeface="+mn-lt"/>
              </a:rPr>
              <a:t>@</a:t>
            </a:r>
            <a:r>
              <a:rPr lang="zh-CN" altLang="en-US" sz="3600" dirty="0">
                <a:latin typeface="+mn-lt"/>
              </a:rPr>
              <a:t>副标题</a:t>
            </a:r>
            <a:endParaRPr lang="zh-CN" altLang="en-US" sz="3600" dirty="0">
              <a:latin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chemeClr val="bg1">
                  <a:alpha val="80000"/>
                </a:schemeClr>
              </a:gs>
              <a:gs pos="83000">
                <a:schemeClr val="bg1">
                  <a:alpha val="90000"/>
                </a:schemeClr>
              </a:gs>
              <a:gs pos="100000">
                <a:schemeClr val="bg1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69315" y="1625600"/>
            <a:ext cx="5054600" cy="904875"/>
            <a:chOff x="6920" y="3966"/>
            <a:chExt cx="7960" cy="1425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6920" y="3966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#text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sp>
          <p:nvSpPr>
            <p:cNvPr id="37" name="矩形 36"/>
            <p:cNvSpPr txBox="1"/>
            <p:nvPr>
              <p:custDataLst>
                <p:tags r:id="rId2"/>
              </p:custDataLst>
            </p:nvPr>
          </p:nvSpPr>
          <p:spPr>
            <a:xfrm>
              <a:off x="6991" y="4666"/>
              <a:ext cx="7889" cy="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rgbClr val="292929"/>
            </a:lnRef>
            <a:fillRef idx="1">
              <a:sysClr val="window" lastClr="FFFFFF"/>
            </a:fillRef>
            <a:effectRef idx="0">
              <a:srgbClr val="292929"/>
            </a:effectRef>
            <a:fontRef idx="minor">
              <a:srgbClr val="292929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marL="342900" marR="0" lvl="0" indent="-3429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微软雅黑" panose="020B0502040204020203" charset="-122"/>
                <a:buAutoNum type="circleNumDbPlain"/>
                <a:defRPr kumimoji="0" sz="14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itchFamily="2" charset="-122"/>
                </a:defRPr>
              </a:lvl1pPr>
            </a:lstStyle>
            <a:p>
              <a:pPr marL="171450" lvl="0" indent="-171450" algn="l">
                <a:lnSpc>
                  <a:spcPct val="150000"/>
                </a:lnSpc>
                <a:buClr>
                  <a:srgbClr val="000000"/>
                </a:buClr>
                <a:buFont typeface="Wingdings" panose="05000000000000000000" charset="0"/>
                <a:buChar char=""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@</a:t>
              </a:r>
              <a:r>
                <a:rPr lang="en-US" sz="1600" dirty="0" smtClean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text</a:t>
              </a:r>
              <a:endParaRPr lang="en-US" sz="1600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8835" y="3105785"/>
            <a:ext cx="8021320" cy="1333500"/>
            <a:chOff x="1321" y="4891"/>
            <a:chExt cx="12632" cy="2100"/>
          </a:xfrm>
        </p:grpSpPr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1369" y="4891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#toc</a:t>
              </a:r>
              <a:endParaRPr lang="zh-CN" altLang="en-US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321" y="5591"/>
              <a:ext cx="12632" cy="1400"/>
              <a:chOff x="1321" y="5591"/>
              <a:chExt cx="12632" cy="1400"/>
            </a:xfrm>
          </p:grpSpPr>
          <p:sp>
            <p:nvSpPr>
              <p:cNvPr id="7" name="标题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321" y="5591"/>
                <a:ext cx="12632" cy="1400"/>
              </a:xfrm>
              <a:prstGeom prst="roundRect">
                <a:avLst>
                  <a:gd name="adj" fmla="val 5658"/>
                </a:avLst>
              </a:prstGeom>
              <a:solidFill>
                <a:schemeClr val="bg1">
                  <a:lumMod val="95000"/>
                  <a:alpha val="45000"/>
                </a:schemeClr>
              </a:solidFill>
              <a:ln w="12700" cap="flat">
                <a:solidFill>
                  <a:schemeClr val="tx1">
                    <a:lumMod val="50000"/>
                    <a:lumOff val="50000"/>
                  </a:schemeClr>
                </a:solidFill>
                <a:miter/>
              </a:ln>
              <a:effectLst/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/>
              </a:p>
            </p:txBody>
          </p:sp>
          <p:sp>
            <p:nvSpPr>
              <p:cNvPr id="8" name="标题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93" y="5848"/>
                <a:ext cx="926" cy="926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noFill/>
                <a:miter/>
              </a:ln>
              <a:effectLst>
                <a:outerShdw blurRad="381000" dist="317500" dir="2700000" algn="tl" rotWithShape="0">
                  <a:srgbClr val="000000">
                    <a:alpha val="5000"/>
                  </a:srgbClr>
                </a:outerShdw>
              </a:effectLst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/>
              </a:p>
            </p:txBody>
          </p:sp>
          <p:sp>
            <p:nvSpPr>
              <p:cNvPr id="9" name="标题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71" y="5848"/>
                <a:ext cx="10682" cy="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rtlCol="0" anchor="ctr" anchorCtr="0"/>
              <a:p>
                <a:pPr algn="l">
                  <a:lnSpc>
                    <a:spcPct val="100000"/>
                  </a:lnSpc>
                </a:pPr>
                <a:r>
                  <a:rPr kumimoji="1" lang="en-US" altLang="zh-CN" sz="2400">
                    <a:ln w="12700">
                      <a:noFill/>
                    </a:ln>
                    <a:solidFill>
                      <a:srgbClr val="262626">
                        <a:alpha val="100000"/>
                      </a:srgb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@title</a:t>
                </a:r>
                <a:endParaRPr kumimoji="1" lang="en-US" altLang="zh-CN" sz="2400">
                  <a:ln w="12700">
                    <a:noFill/>
                  </a:ln>
                  <a:solidFill>
                    <a:srgbClr val="262626">
                      <a:alpha val="100000"/>
                    </a:srgb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2" name="标题 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781" y="6061"/>
                <a:ext cx="938" cy="625"/>
              </a:xfrm>
              <a:prstGeom prst="rect">
                <a:avLst/>
              </a:prstGeom>
              <a:noFill/>
              <a:ln cap="sq">
                <a:noFill/>
              </a:ln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r>
                  <a:rPr kumimoji="1" lang="en-US" altLang="zh-CN" sz="2000">
                    <a:ln w="6350">
                      <a:noFill/>
                    </a:ln>
                    <a:solidFill>
                      <a:schemeClr val="tx1">
                        <a:alpha val="100000"/>
                      </a:scheme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@number</a:t>
                </a:r>
                <a:endParaRPr kumimoji="1" lang="en-US" altLang="zh-CN" sz="2000">
                  <a:ln w="6350">
                    <a:noFill/>
                  </a:ln>
                  <a:solidFill>
                    <a:schemeClr val="tx1">
                      <a:alpha val="100000"/>
                    </a:scheme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55" y="5848"/>
                <a:ext cx="120" cy="9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09365" y="2505075"/>
            <a:ext cx="9144000" cy="2057400"/>
          </a:xfrm>
        </p:spPr>
        <p:txBody>
          <a:bodyPr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800" dirty="0">
                <a:effectLst/>
              </a:rPr>
              <a:t>@</a:t>
            </a:r>
            <a:r>
              <a:rPr lang="zh-CN" altLang="en-US" sz="4800" dirty="0">
                <a:effectLst/>
              </a:rPr>
              <a:t>章节标题</a:t>
            </a:r>
            <a:endParaRPr lang="zh-CN" altLang="en-US" sz="4800" dirty="0">
              <a:effectLst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-547941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effectLst/>
              </a:rPr>
              <a:t>@</a:t>
            </a:r>
            <a:r>
              <a:rPr lang="zh-CN" altLang="en-US" sz="9600" dirty="0">
                <a:effectLst/>
              </a:rPr>
              <a:t>章节编号：形如</a:t>
            </a:r>
            <a:r>
              <a:rPr lang="en-US" altLang="zh-CN" sz="9600" dirty="0">
                <a:effectLst/>
              </a:rPr>
              <a:t> 01</a:t>
            </a:r>
            <a:endParaRPr lang="en-US" altLang="zh-CN" sz="9600" dirty="0">
              <a:effectLst/>
            </a:endParaRPr>
          </a:p>
        </p:txBody>
      </p:sp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00475" y="2505075"/>
            <a:ext cx="9144000" cy="923925"/>
          </a:xfrm>
        </p:spPr>
        <p:txBody>
          <a:bodyPr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/>
              </a:rPr>
              <a:t>@</a:t>
            </a:r>
            <a:r>
              <a:rPr lang="zh-CN" altLang="en-US" dirty="0">
                <a:effectLst/>
              </a:rPr>
              <a:t>上级章节标题</a:t>
            </a:r>
            <a:endParaRPr lang="zh-CN" altLang="en-US" dirty="0">
              <a:effectLst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-548830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effectLst/>
              </a:rPr>
              <a:t>@</a:t>
            </a:r>
            <a:r>
              <a:rPr lang="zh-CN" altLang="en-US" sz="9600" dirty="0">
                <a:effectLst/>
              </a:rPr>
              <a:t>章节编号：形如</a:t>
            </a:r>
            <a:r>
              <a:rPr lang="en-US" altLang="zh-CN" sz="9600" dirty="0">
                <a:effectLst/>
              </a:rPr>
              <a:t> 01.01</a:t>
            </a:r>
            <a:endParaRPr lang="en-US" altLang="zh-CN" sz="9600" dirty="0">
              <a:effectLst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800475" y="3316605"/>
            <a:ext cx="9144000" cy="1245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800" dirty="0">
                <a:effectLst/>
              </a:rPr>
              <a:t>@</a:t>
            </a:r>
            <a:r>
              <a:rPr lang="zh-CN" altLang="en-US" sz="4800" dirty="0">
                <a:effectLst/>
              </a:rPr>
              <a:t>章节标题</a:t>
            </a:r>
            <a:endParaRPr lang="zh-CN" altLang="en-US" sz="4800" dirty="0">
              <a:effectLst/>
            </a:endParaRPr>
          </a:p>
        </p:txBody>
      </p:sp>
      <p:sp>
        <p:nvSpPr>
          <p:cNvPr id="5" name="矩形 4"/>
          <p:cNvSpPr/>
          <p:nvPr userDrawn="1">
            <p:custDataLst>
              <p:tags r:id="rId1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023235" y="232410"/>
            <a:ext cx="8160385" cy="64465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@container-toc(max_n-6 direction-t-b</a:t>
            </a:r>
            <a:r>
              <a:rPr lang="en-US" altLang="zh-CN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align-l valign-c)</a:t>
            </a:r>
            <a:r>
              <a:rPr lang="zh-CN" alt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：目录容器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9405" y="2843530"/>
            <a:ext cx="1957070" cy="889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b="1" dirty="0">
                <a:effectLst/>
              </a:rPr>
              <a:t>目录</a:t>
            </a:r>
            <a:endParaRPr lang="zh-CN" altLang="en-US" b="1" dirty="0">
              <a:effectLst/>
            </a:endParaRPr>
          </a:p>
        </p:txBody>
      </p:sp>
      <p:sp>
        <p:nvSpPr>
          <p:cNvPr id="53" name="矩形 52"/>
          <p:cNvSpPr/>
          <p:nvPr userDrawn="1">
            <p:custDataLst>
              <p:tags r:id="rId3"/>
            </p:custDataLst>
          </p:nvPr>
        </p:nvSpPr>
        <p:spPr>
          <a:xfrm>
            <a:off x="2524125" y="2843530"/>
            <a:ext cx="76200" cy="888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文本框：占据页面所有空间，可容纳约</a:t>
            </a:r>
            <a:r>
              <a:rPr lang="en-US" altLang="zh-CN"/>
              <a:t> 500 </a:t>
            </a:r>
            <a:r>
              <a:rPr lang="zh-CN" altLang="en-US"/>
              <a:t>个</a:t>
            </a:r>
            <a:r>
              <a:rPr lang="zh-CN" altLang="en-US"/>
              <a:t>文字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66155" y="-635"/>
            <a:ext cx="6125845" cy="685927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页面配图：尺寸大概半个</a:t>
            </a: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endParaRPr lang="en-US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86715" y="1838960"/>
            <a:ext cx="4655185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6715" y="1505585"/>
            <a:ext cx="46551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86715" y="3220085"/>
            <a:ext cx="4655185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86715" y="2886710"/>
            <a:ext cx="46551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386715" y="4601210"/>
            <a:ext cx="4655185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386715" y="4267835"/>
            <a:ext cx="46551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66155" y="-635"/>
            <a:ext cx="6125845" cy="685927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页面配图：尺寸大概半个</a:t>
            </a: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endParaRPr lang="en-US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86715" y="145351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6715" y="112014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86715" y="276923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86715" y="243586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386715" y="409765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386715" y="376428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386715" y="541337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386715" y="508000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154" name="矩形 36"/>
          <p:cNvSpPr txBox="1"/>
          <p:nvPr>
            <p:custDataLst>
              <p:tags r:id="rId1"/>
            </p:custDataLst>
          </p:nvPr>
        </p:nvSpPr>
        <p:spPr>
          <a:xfrm>
            <a:off x="464762" y="10200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551815" y="1380490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@diy-模块1内容：宽度占据页面一般，高度约十分之一，约可容纳三行文字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7" name="矩形 36"/>
          <p:cNvSpPr txBox="1"/>
          <p:nvPr>
            <p:custDataLst>
              <p:tags r:id="rId3"/>
            </p:custDataLst>
          </p:nvPr>
        </p:nvSpPr>
        <p:spPr>
          <a:xfrm>
            <a:off x="464762" y="28481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51815" y="32086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@diy-模块2内容：宽度占据页面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9" name="矩形 36"/>
          <p:cNvSpPr txBox="1"/>
          <p:nvPr>
            <p:custDataLst>
              <p:tags r:id="rId5"/>
            </p:custDataLst>
          </p:nvPr>
        </p:nvSpPr>
        <p:spPr>
          <a:xfrm>
            <a:off x="464762" y="46769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51815" y="50374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@diy-模块3内容：宽度占据页面一般，高度约十分之一，约可容纳三行文字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1" name="矩形 36"/>
          <p:cNvSpPr txBox="1"/>
          <p:nvPr>
            <p:custDataLst>
              <p:tags r:id="rId7"/>
            </p:custDataLst>
          </p:nvPr>
        </p:nvSpPr>
        <p:spPr>
          <a:xfrm>
            <a:off x="6396932" y="102066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6483985" y="138112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@diy-模块4内容：宽度占据页面一般，高度约十分之一，约可容纳三行文字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3" name="矩形 36"/>
          <p:cNvSpPr txBox="1"/>
          <p:nvPr>
            <p:custDataLst>
              <p:tags r:id="rId9"/>
            </p:custDataLst>
          </p:nvPr>
        </p:nvSpPr>
        <p:spPr>
          <a:xfrm>
            <a:off x="6396932" y="28488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483985" y="3209290"/>
            <a:ext cx="5026025" cy="2740660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@diy-模块5内容：宽度占据页面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，高度三分之一，可容纳较多内容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幻灯片主题配图</a:t>
            </a:r>
            <a:endParaRPr lang="en-US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385" y="2552700"/>
            <a:ext cx="9144000" cy="75501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谢谢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62357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交流</a:t>
            </a:r>
            <a:r>
              <a:rPr lang="zh-CN" altLang="en-US" dirty="0">
                <a:latin typeface="+mn-lt"/>
              </a:rPr>
              <a:t>时间</a:t>
            </a:r>
            <a:endParaRPr lang="zh-CN" altLang="en-US" dirty="0">
              <a:latin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chemeClr val="bg1">
                  <a:alpha val="80000"/>
                </a:schemeClr>
              </a:gs>
              <a:gs pos="83000">
                <a:schemeClr val="bg1">
                  <a:alpha val="90000"/>
                </a:schemeClr>
              </a:gs>
              <a:gs pos="100000">
                <a:schemeClr val="bg1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宽屏</PresentationFormat>
  <Paragraphs>100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等线</vt:lpstr>
      <vt:lpstr>汉仪中等线KW</vt:lpstr>
      <vt:lpstr>等线</vt:lpstr>
      <vt:lpstr>Wingdings</vt:lpstr>
      <vt:lpstr>Microsoft YaHei</vt:lpstr>
      <vt:lpstr>Calibri</vt:lpstr>
      <vt:lpstr>Helvetica Neue</vt:lpstr>
      <vt:lpstr>宋体</vt:lpstr>
      <vt:lpstr>Arial Unicode MS</vt:lpstr>
      <vt:lpstr>汉仪书宋二KW</vt:lpstr>
      <vt:lpstr>WPS</vt:lpstr>
      <vt:lpstr>@主题</vt:lpstr>
      <vt:lpstr>@章节标题</vt:lpstr>
      <vt:lpstr>@上级章节标题</vt:lpstr>
      <vt:lpstr>PowerPoint 演示文稿</vt:lpstr>
      <vt:lpstr>@标题</vt:lpstr>
      <vt:lpstr>@标题</vt:lpstr>
      <vt:lpstr>@标题</vt:lpstr>
      <vt:lpstr>@标题</vt:lpstr>
      <vt:lpstr>谢谢</vt:lpstr>
      <vt:lpstr>组件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xiaotian</cp:lastModifiedBy>
  <cp:revision>46</cp:revision>
  <dcterms:created xsi:type="dcterms:W3CDTF">2025-08-04T07:12:32Z</dcterms:created>
  <dcterms:modified xsi:type="dcterms:W3CDTF">2025-08-04T07:12:32Z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5B40FBE8B3AE5AF7FF4C906856D2C610_41</vt:lpwstr>
  </property>
</Properties>
</file>