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2CDB4-ACD8-49C1-ACC0-C8B5646C162A}" type="doc">
      <dgm:prSet loTypeId="urn:microsoft.com/office/officeart/2005/8/layout/gear1" loCatId="relationship" qsTypeId="urn:microsoft.com/office/officeart/2005/8/quickstyle/3d4" qsCatId="3D" csTypeId="urn:microsoft.com/office/officeart/2005/8/colors/accent0_3" csCatId="mainScheme" phldr="1"/>
      <dgm:spPr/>
    </dgm:pt>
    <dgm:pt modelId="{15076DB3-2CDA-4237-BD4C-56DA9060EBE3}">
      <dgm:prSet phldrT="[Texto]" custT="1"/>
      <dgm:spPr/>
      <dgm:t>
        <a:bodyPr/>
        <a:lstStyle/>
        <a:p>
          <a:r>
            <a:rPr lang="es-CL" sz="1800" b="1" dirty="0" smtClean="0">
              <a:solidFill>
                <a:srgbClr val="FFFF00"/>
              </a:solidFill>
            </a:rPr>
            <a:t>Modulo web Profesionales</a:t>
          </a:r>
          <a:endParaRPr lang="es-CL" sz="1800" b="1" dirty="0">
            <a:solidFill>
              <a:srgbClr val="FFFF00"/>
            </a:solidFill>
          </a:endParaRPr>
        </a:p>
      </dgm:t>
    </dgm:pt>
    <dgm:pt modelId="{169E23E1-218F-46E9-8228-E7C6CDD42B7E}" type="parTrans" cxnId="{6E5BF768-BDA0-4ECE-A811-E1A92F69BD60}">
      <dgm:prSet/>
      <dgm:spPr/>
      <dgm:t>
        <a:bodyPr/>
        <a:lstStyle/>
        <a:p>
          <a:endParaRPr lang="es-CL"/>
        </a:p>
      </dgm:t>
    </dgm:pt>
    <dgm:pt modelId="{01FEFD2C-3E8E-410E-9CE0-0B522E453C08}" type="sibTrans" cxnId="{6E5BF768-BDA0-4ECE-A811-E1A92F69BD60}">
      <dgm:prSet/>
      <dgm:spPr/>
      <dgm:t>
        <a:bodyPr/>
        <a:lstStyle/>
        <a:p>
          <a:endParaRPr lang="es-CL"/>
        </a:p>
      </dgm:t>
    </dgm:pt>
    <dgm:pt modelId="{7A0A4B8C-28AC-4674-BD7C-E99BC504B2B1}">
      <dgm:prSet phldrT="[Texto]" custT="1"/>
      <dgm:spPr/>
      <dgm:t>
        <a:bodyPr/>
        <a:lstStyle/>
        <a:p>
          <a:r>
            <a:rPr lang="es-CL" sz="1400" b="1" dirty="0" smtClean="0">
              <a:solidFill>
                <a:srgbClr val="FFFF00"/>
              </a:solidFill>
            </a:rPr>
            <a:t>Modelado Proceso</a:t>
          </a:r>
          <a:endParaRPr lang="es-CL" sz="1400" b="1" dirty="0">
            <a:solidFill>
              <a:srgbClr val="FFFF00"/>
            </a:solidFill>
          </a:endParaRPr>
        </a:p>
      </dgm:t>
    </dgm:pt>
    <dgm:pt modelId="{E8D78C2A-431C-4B0B-887D-154D0E4C3F69}" type="parTrans" cxnId="{C132F2B2-C7B1-46CA-A4C0-994F7FE4E8A2}">
      <dgm:prSet/>
      <dgm:spPr/>
      <dgm:t>
        <a:bodyPr/>
        <a:lstStyle/>
        <a:p>
          <a:endParaRPr lang="es-CL"/>
        </a:p>
      </dgm:t>
    </dgm:pt>
    <dgm:pt modelId="{3F640ED5-97FD-4BC0-AFBC-23A880722537}" type="sibTrans" cxnId="{C132F2B2-C7B1-46CA-A4C0-994F7FE4E8A2}">
      <dgm:prSet/>
      <dgm:spPr/>
      <dgm:t>
        <a:bodyPr/>
        <a:lstStyle/>
        <a:p>
          <a:endParaRPr lang="es-CL"/>
        </a:p>
      </dgm:t>
    </dgm:pt>
    <dgm:pt modelId="{270BC5B8-4C4C-48D7-8FB8-988862F60E49}">
      <dgm:prSet phldrT="[Texto]" custT="1"/>
      <dgm:spPr/>
      <dgm:t>
        <a:bodyPr/>
        <a:lstStyle/>
        <a:p>
          <a:r>
            <a:rPr lang="es-CL" sz="1400" b="1" dirty="0" smtClean="0">
              <a:solidFill>
                <a:srgbClr val="FFFF00"/>
              </a:solidFill>
            </a:rPr>
            <a:t>Estrategia corporativa</a:t>
          </a:r>
          <a:endParaRPr lang="es-CL" sz="1400" b="1" dirty="0">
            <a:solidFill>
              <a:srgbClr val="FFFF00"/>
            </a:solidFill>
          </a:endParaRPr>
        </a:p>
      </dgm:t>
    </dgm:pt>
    <dgm:pt modelId="{3C1191EE-8BE5-44F1-9DCE-D4F59C1E4DBD}" type="parTrans" cxnId="{16F9BE3B-88D8-4D40-9D42-52431E8EAF9D}">
      <dgm:prSet/>
      <dgm:spPr/>
      <dgm:t>
        <a:bodyPr/>
        <a:lstStyle/>
        <a:p>
          <a:endParaRPr lang="es-CL"/>
        </a:p>
      </dgm:t>
    </dgm:pt>
    <dgm:pt modelId="{C190FCD3-5BA6-4679-82F1-CD66928A3E6B}" type="sibTrans" cxnId="{16F9BE3B-88D8-4D40-9D42-52431E8EAF9D}">
      <dgm:prSet/>
      <dgm:spPr/>
      <dgm:t>
        <a:bodyPr/>
        <a:lstStyle/>
        <a:p>
          <a:endParaRPr lang="es-CL"/>
        </a:p>
      </dgm:t>
    </dgm:pt>
    <dgm:pt modelId="{98821DD7-6522-4F6E-8490-0B288FE8232E}" type="pres">
      <dgm:prSet presAssocID="{AD82CDB4-ACD8-49C1-ACC0-C8B5646C162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0D3F3B-6351-4F12-B097-51DF45F20313}" type="pres">
      <dgm:prSet presAssocID="{15076DB3-2CDA-4237-BD4C-56DA9060EBE3}" presName="gear1" presStyleLbl="node1" presStyleIdx="0" presStyleCnt="3">
        <dgm:presLayoutVars>
          <dgm:chMax val="1"/>
          <dgm:bulletEnabled val="1"/>
        </dgm:presLayoutVars>
      </dgm:prSet>
      <dgm:spPr/>
    </dgm:pt>
    <dgm:pt modelId="{B0972CF5-E006-44CF-9D3A-8D1AC01D2C8A}" type="pres">
      <dgm:prSet presAssocID="{15076DB3-2CDA-4237-BD4C-56DA9060EBE3}" presName="gear1srcNode" presStyleLbl="node1" presStyleIdx="0" presStyleCnt="3"/>
      <dgm:spPr/>
    </dgm:pt>
    <dgm:pt modelId="{DD698533-EDC1-4334-BA94-534624903D5C}" type="pres">
      <dgm:prSet presAssocID="{15076DB3-2CDA-4237-BD4C-56DA9060EBE3}" presName="gear1dstNode" presStyleLbl="node1" presStyleIdx="0" presStyleCnt="3"/>
      <dgm:spPr/>
    </dgm:pt>
    <dgm:pt modelId="{B924B4DE-0AE7-4E54-B657-4E9E1A92334F}" type="pres">
      <dgm:prSet presAssocID="{7A0A4B8C-28AC-4674-BD7C-E99BC504B2B1}" presName="gear2" presStyleLbl="node1" presStyleIdx="1" presStyleCnt="3">
        <dgm:presLayoutVars>
          <dgm:chMax val="1"/>
          <dgm:bulletEnabled val="1"/>
        </dgm:presLayoutVars>
      </dgm:prSet>
      <dgm:spPr/>
    </dgm:pt>
    <dgm:pt modelId="{5CE68CA7-45BA-44E3-8FE1-6CB7C464304F}" type="pres">
      <dgm:prSet presAssocID="{7A0A4B8C-28AC-4674-BD7C-E99BC504B2B1}" presName="gear2srcNode" presStyleLbl="node1" presStyleIdx="1" presStyleCnt="3"/>
      <dgm:spPr/>
    </dgm:pt>
    <dgm:pt modelId="{C5804345-F786-45CD-A3C2-0FEE7B17CF53}" type="pres">
      <dgm:prSet presAssocID="{7A0A4B8C-28AC-4674-BD7C-E99BC504B2B1}" presName="gear2dstNode" presStyleLbl="node1" presStyleIdx="1" presStyleCnt="3"/>
      <dgm:spPr/>
    </dgm:pt>
    <dgm:pt modelId="{B9C941E8-B6D1-440D-B1ED-F87973A1A701}" type="pres">
      <dgm:prSet presAssocID="{270BC5B8-4C4C-48D7-8FB8-988862F60E49}" presName="gear3" presStyleLbl="node1" presStyleIdx="2" presStyleCnt="3"/>
      <dgm:spPr/>
      <dgm:t>
        <a:bodyPr/>
        <a:lstStyle/>
        <a:p>
          <a:endParaRPr lang="es-CL"/>
        </a:p>
      </dgm:t>
    </dgm:pt>
    <dgm:pt modelId="{4F611357-3330-4752-84EE-7FA0FA6F3EA3}" type="pres">
      <dgm:prSet presAssocID="{270BC5B8-4C4C-48D7-8FB8-988862F60E4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AED2BF4-B476-43CF-B9F0-977EFF53B9C6}" type="pres">
      <dgm:prSet presAssocID="{270BC5B8-4C4C-48D7-8FB8-988862F60E49}" presName="gear3srcNode" presStyleLbl="node1" presStyleIdx="2" presStyleCnt="3"/>
      <dgm:spPr/>
    </dgm:pt>
    <dgm:pt modelId="{6611FFA9-C33C-4C79-BC61-3095238669E0}" type="pres">
      <dgm:prSet presAssocID="{270BC5B8-4C4C-48D7-8FB8-988862F60E49}" presName="gear3dstNode" presStyleLbl="node1" presStyleIdx="2" presStyleCnt="3"/>
      <dgm:spPr/>
    </dgm:pt>
    <dgm:pt modelId="{5B825CE1-2B48-4ED9-8CD6-CF3E86D6B368}" type="pres">
      <dgm:prSet presAssocID="{01FEFD2C-3E8E-410E-9CE0-0B522E453C08}" presName="connector1" presStyleLbl="sibTrans2D1" presStyleIdx="0" presStyleCnt="3"/>
      <dgm:spPr/>
    </dgm:pt>
    <dgm:pt modelId="{14CA2266-2D37-4113-AE36-AEC206547C83}" type="pres">
      <dgm:prSet presAssocID="{3F640ED5-97FD-4BC0-AFBC-23A880722537}" presName="connector2" presStyleLbl="sibTrans2D1" presStyleIdx="1" presStyleCnt="3"/>
      <dgm:spPr/>
    </dgm:pt>
    <dgm:pt modelId="{4C5A37AF-61E6-4278-91FF-915ED71D6112}" type="pres">
      <dgm:prSet presAssocID="{C190FCD3-5BA6-4679-82F1-CD66928A3E6B}" presName="connector3" presStyleLbl="sibTrans2D1" presStyleIdx="2" presStyleCnt="3"/>
      <dgm:spPr/>
    </dgm:pt>
  </dgm:ptLst>
  <dgm:cxnLst>
    <dgm:cxn modelId="{16E5A9C9-3E2E-4696-8FEA-C3B863AF94D5}" type="presOf" srcId="{15076DB3-2CDA-4237-BD4C-56DA9060EBE3}" destId="{F00D3F3B-6351-4F12-B097-51DF45F20313}" srcOrd="0" destOrd="0" presId="urn:microsoft.com/office/officeart/2005/8/layout/gear1"/>
    <dgm:cxn modelId="{E55CE06E-9006-47F0-A4DF-AE1B32FE8AB9}" type="presOf" srcId="{270BC5B8-4C4C-48D7-8FB8-988862F60E49}" destId="{6611FFA9-C33C-4C79-BC61-3095238669E0}" srcOrd="3" destOrd="0" presId="urn:microsoft.com/office/officeart/2005/8/layout/gear1"/>
    <dgm:cxn modelId="{1C11B68A-C678-4980-BE74-BF9916C56201}" type="presOf" srcId="{7A0A4B8C-28AC-4674-BD7C-E99BC504B2B1}" destId="{B924B4DE-0AE7-4E54-B657-4E9E1A92334F}" srcOrd="0" destOrd="0" presId="urn:microsoft.com/office/officeart/2005/8/layout/gear1"/>
    <dgm:cxn modelId="{E56C04D4-DF3D-4C63-94C8-D2F1BFC6921A}" type="presOf" srcId="{7A0A4B8C-28AC-4674-BD7C-E99BC504B2B1}" destId="{C5804345-F786-45CD-A3C2-0FEE7B17CF53}" srcOrd="2" destOrd="0" presId="urn:microsoft.com/office/officeart/2005/8/layout/gear1"/>
    <dgm:cxn modelId="{8C9E559C-43C0-406E-9EC9-A8BBF369E162}" type="presOf" srcId="{270BC5B8-4C4C-48D7-8FB8-988862F60E49}" destId="{B9C941E8-B6D1-440D-B1ED-F87973A1A701}" srcOrd="0" destOrd="0" presId="urn:microsoft.com/office/officeart/2005/8/layout/gear1"/>
    <dgm:cxn modelId="{A0928373-2371-43BF-AB36-C38D77F6029A}" type="presOf" srcId="{15076DB3-2CDA-4237-BD4C-56DA9060EBE3}" destId="{DD698533-EDC1-4334-BA94-534624903D5C}" srcOrd="2" destOrd="0" presId="urn:microsoft.com/office/officeart/2005/8/layout/gear1"/>
    <dgm:cxn modelId="{BC07BAC4-AE6F-4B6B-AF53-E6ADD9FAC163}" type="presOf" srcId="{3F640ED5-97FD-4BC0-AFBC-23A880722537}" destId="{14CA2266-2D37-4113-AE36-AEC206547C83}" srcOrd="0" destOrd="0" presId="urn:microsoft.com/office/officeart/2005/8/layout/gear1"/>
    <dgm:cxn modelId="{16F9BE3B-88D8-4D40-9D42-52431E8EAF9D}" srcId="{AD82CDB4-ACD8-49C1-ACC0-C8B5646C162A}" destId="{270BC5B8-4C4C-48D7-8FB8-988862F60E49}" srcOrd="2" destOrd="0" parTransId="{3C1191EE-8BE5-44F1-9DCE-D4F59C1E4DBD}" sibTransId="{C190FCD3-5BA6-4679-82F1-CD66928A3E6B}"/>
    <dgm:cxn modelId="{C132F2B2-C7B1-46CA-A4C0-994F7FE4E8A2}" srcId="{AD82CDB4-ACD8-49C1-ACC0-C8B5646C162A}" destId="{7A0A4B8C-28AC-4674-BD7C-E99BC504B2B1}" srcOrd="1" destOrd="0" parTransId="{E8D78C2A-431C-4B0B-887D-154D0E4C3F69}" sibTransId="{3F640ED5-97FD-4BC0-AFBC-23A880722537}"/>
    <dgm:cxn modelId="{A17C0537-7683-4936-B217-4E866EE1B64E}" type="presOf" srcId="{C190FCD3-5BA6-4679-82F1-CD66928A3E6B}" destId="{4C5A37AF-61E6-4278-91FF-915ED71D6112}" srcOrd="0" destOrd="0" presId="urn:microsoft.com/office/officeart/2005/8/layout/gear1"/>
    <dgm:cxn modelId="{A686D988-3568-4334-9CCA-B879A6A18F3F}" type="presOf" srcId="{270BC5B8-4C4C-48D7-8FB8-988862F60E49}" destId="{FAED2BF4-B476-43CF-B9F0-977EFF53B9C6}" srcOrd="2" destOrd="0" presId="urn:microsoft.com/office/officeart/2005/8/layout/gear1"/>
    <dgm:cxn modelId="{3B6E0571-985F-4930-81B7-2B3F343E7750}" type="presOf" srcId="{AD82CDB4-ACD8-49C1-ACC0-C8B5646C162A}" destId="{98821DD7-6522-4F6E-8490-0B288FE8232E}" srcOrd="0" destOrd="0" presId="urn:microsoft.com/office/officeart/2005/8/layout/gear1"/>
    <dgm:cxn modelId="{4E8AC4BF-2E0C-421C-BFAF-0F6007211FB7}" type="presOf" srcId="{01FEFD2C-3E8E-410E-9CE0-0B522E453C08}" destId="{5B825CE1-2B48-4ED9-8CD6-CF3E86D6B368}" srcOrd="0" destOrd="0" presId="urn:microsoft.com/office/officeart/2005/8/layout/gear1"/>
    <dgm:cxn modelId="{659382A6-D1D1-42DD-998A-1D9FD9BC32D3}" type="presOf" srcId="{270BC5B8-4C4C-48D7-8FB8-988862F60E49}" destId="{4F611357-3330-4752-84EE-7FA0FA6F3EA3}" srcOrd="1" destOrd="0" presId="urn:microsoft.com/office/officeart/2005/8/layout/gear1"/>
    <dgm:cxn modelId="{6524A984-0C6D-4DED-BB78-83A7FAF73D5E}" type="presOf" srcId="{7A0A4B8C-28AC-4674-BD7C-E99BC504B2B1}" destId="{5CE68CA7-45BA-44E3-8FE1-6CB7C464304F}" srcOrd="1" destOrd="0" presId="urn:microsoft.com/office/officeart/2005/8/layout/gear1"/>
    <dgm:cxn modelId="{791DE12F-0EF9-4CCB-B6A5-607F2CF9C347}" type="presOf" srcId="{15076DB3-2CDA-4237-BD4C-56DA9060EBE3}" destId="{B0972CF5-E006-44CF-9D3A-8D1AC01D2C8A}" srcOrd="1" destOrd="0" presId="urn:microsoft.com/office/officeart/2005/8/layout/gear1"/>
    <dgm:cxn modelId="{6E5BF768-BDA0-4ECE-A811-E1A92F69BD60}" srcId="{AD82CDB4-ACD8-49C1-ACC0-C8B5646C162A}" destId="{15076DB3-2CDA-4237-BD4C-56DA9060EBE3}" srcOrd="0" destOrd="0" parTransId="{169E23E1-218F-46E9-8228-E7C6CDD42B7E}" sibTransId="{01FEFD2C-3E8E-410E-9CE0-0B522E453C08}"/>
    <dgm:cxn modelId="{0D19E433-5CA2-4E7C-BCAB-43C5A99F8BF6}" type="presParOf" srcId="{98821DD7-6522-4F6E-8490-0B288FE8232E}" destId="{F00D3F3B-6351-4F12-B097-51DF45F20313}" srcOrd="0" destOrd="0" presId="urn:microsoft.com/office/officeart/2005/8/layout/gear1"/>
    <dgm:cxn modelId="{2055E77D-8B6B-403F-B4F9-24AE6628BC7E}" type="presParOf" srcId="{98821DD7-6522-4F6E-8490-0B288FE8232E}" destId="{B0972CF5-E006-44CF-9D3A-8D1AC01D2C8A}" srcOrd="1" destOrd="0" presId="urn:microsoft.com/office/officeart/2005/8/layout/gear1"/>
    <dgm:cxn modelId="{DD87C7B6-DE47-4ABB-9BBD-7F7019BED4A3}" type="presParOf" srcId="{98821DD7-6522-4F6E-8490-0B288FE8232E}" destId="{DD698533-EDC1-4334-BA94-534624903D5C}" srcOrd="2" destOrd="0" presId="urn:microsoft.com/office/officeart/2005/8/layout/gear1"/>
    <dgm:cxn modelId="{94CFCFAA-4A53-46AC-BDC5-96360630812B}" type="presParOf" srcId="{98821DD7-6522-4F6E-8490-0B288FE8232E}" destId="{B924B4DE-0AE7-4E54-B657-4E9E1A92334F}" srcOrd="3" destOrd="0" presId="urn:microsoft.com/office/officeart/2005/8/layout/gear1"/>
    <dgm:cxn modelId="{BDA4A1D6-984E-4E29-BB19-7679C07757B9}" type="presParOf" srcId="{98821DD7-6522-4F6E-8490-0B288FE8232E}" destId="{5CE68CA7-45BA-44E3-8FE1-6CB7C464304F}" srcOrd="4" destOrd="0" presId="urn:microsoft.com/office/officeart/2005/8/layout/gear1"/>
    <dgm:cxn modelId="{F3548EA9-2649-4237-B996-3317951FF644}" type="presParOf" srcId="{98821DD7-6522-4F6E-8490-0B288FE8232E}" destId="{C5804345-F786-45CD-A3C2-0FEE7B17CF53}" srcOrd="5" destOrd="0" presId="urn:microsoft.com/office/officeart/2005/8/layout/gear1"/>
    <dgm:cxn modelId="{44F229BB-F3A5-4141-A40A-38D5C3EE14D6}" type="presParOf" srcId="{98821DD7-6522-4F6E-8490-0B288FE8232E}" destId="{B9C941E8-B6D1-440D-B1ED-F87973A1A701}" srcOrd="6" destOrd="0" presId="urn:microsoft.com/office/officeart/2005/8/layout/gear1"/>
    <dgm:cxn modelId="{4DF0CE3A-5BAD-4890-B36C-99B3F80F2435}" type="presParOf" srcId="{98821DD7-6522-4F6E-8490-0B288FE8232E}" destId="{4F611357-3330-4752-84EE-7FA0FA6F3EA3}" srcOrd="7" destOrd="0" presId="urn:microsoft.com/office/officeart/2005/8/layout/gear1"/>
    <dgm:cxn modelId="{18A3AA76-B8CE-4503-8DF7-AEE4CBF756A9}" type="presParOf" srcId="{98821DD7-6522-4F6E-8490-0B288FE8232E}" destId="{FAED2BF4-B476-43CF-B9F0-977EFF53B9C6}" srcOrd="8" destOrd="0" presId="urn:microsoft.com/office/officeart/2005/8/layout/gear1"/>
    <dgm:cxn modelId="{B67EAF83-24EA-428A-A635-476171DB3616}" type="presParOf" srcId="{98821DD7-6522-4F6E-8490-0B288FE8232E}" destId="{6611FFA9-C33C-4C79-BC61-3095238669E0}" srcOrd="9" destOrd="0" presId="urn:microsoft.com/office/officeart/2005/8/layout/gear1"/>
    <dgm:cxn modelId="{7CF46B3E-76F9-4D6D-85EA-D3BCE67E534A}" type="presParOf" srcId="{98821DD7-6522-4F6E-8490-0B288FE8232E}" destId="{5B825CE1-2B48-4ED9-8CD6-CF3E86D6B368}" srcOrd="10" destOrd="0" presId="urn:microsoft.com/office/officeart/2005/8/layout/gear1"/>
    <dgm:cxn modelId="{AD5DED62-8DB3-49A4-A4B2-4A3BC80321D8}" type="presParOf" srcId="{98821DD7-6522-4F6E-8490-0B288FE8232E}" destId="{14CA2266-2D37-4113-AE36-AEC206547C83}" srcOrd="11" destOrd="0" presId="urn:microsoft.com/office/officeart/2005/8/layout/gear1"/>
    <dgm:cxn modelId="{7E09DB2F-0372-46E0-A8D8-6273B182D096}" type="presParOf" srcId="{98821DD7-6522-4F6E-8490-0B288FE8232E}" destId="{4C5A37AF-61E6-4278-91FF-915ED71D611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D3F3B-6351-4F12-B097-51DF45F20313}">
      <dsp:nvSpPr>
        <dsp:cNvPr id="0" name=""/>
        <dsp:cNvSpPr/>
      </dsp:nvSpPr>
      <dsp:spPr>
        <a:xfrm>
          <a:off x="3154680" y="1925954"/>
          <a:ext cx="2353945" cy="2353945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solidFill>
                <a:srgbClr val="FFFF00"/>
              </a:solidFill>
            </a:rPr>
            <a:t>Modulo web Profesionales</a:t>
          </a:r>
          <a:endParaRPr lang="es-CL" sz="1800" b="1" kern="1200" dirty="0">
            <a:solidFill>
              <a:srgbClr val="FFFF00"/>
            </a:solidFill>
          </a:endParaRPr>
        </a:p>
      </dsp:txBody>
      <dsp:txXfrm>
        <a:off x="3627928" y="2477354"/>
        <a:ext cx="1407449" cy="1209977"/>
      </dsp:txXfrm>
    </dsp:sp>
    <dsp:sp modelId="{B924B4DE-0AE7-4E54-B657-4E9E1A92334F}">
      <dsp:nvSpPr>
        <dsp:cNvPr id="0" name=""/>
        <dsp:cNvSpPr/>
      </dsp:nvSpPr>
      <dsp:spPr>
        <a:xfrm>
          <a:off x="1785111" y="1369568"/>
          <a:ext cx="1711960" cy="171196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solidFill>
                <a:srgbClr val="FFFF00"/>
              </a:solidFill>
            </a:rPr>
            <a:t>Modelado Proceso</a:t>
          </a:r>
          <a:endParaRPr lang="es-CL" sz="1400" b="1" kern="1200" dirty="0">
            <a:solidFill>
              <a:srgbClr val="FFFF00"/>
            </a:solidFill>
          </a:endParaRPr>
        </a:p>
      </dsp:txBody>
      <dsp:txXfrm>
        <a:off x="2216102" y="1803164"/>
        <a:ext cx="849978" cy="844768"/>
      </dsp:txXfrm>
    </dsp:sp>
    <dsp:sp modelId="{B9C941E8-B6D1-440D-B1ED-F87973A1A701}">
      <dsp:nvSpPr>
        <dsp:cNvPr id="0" name=""/>
        <dsp:cNvSpPr/>
      </dsp:nvSpPr>
      <dsp:spPr>
        <a:xfrm rot="20700000">
          <a:off x="2743984" y="188490"/>
          <a:ext cx="1677371" cy="167737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solidFill>
                <a:srgbClr val="FFFF00"/>
              </a:solidFill>
            </a:rPr>
            <a:t>Estrategia corporativa</a:t>
          </a:r>
          <a:endParaRPr lang="es-CL" sz="1400" b="1" kern="1200" dirty="0">
            <a:solidFill>
              <a:srgbClr val="FFFF00"/>
            </a:solidFill>
          </a:endParaRPr>
        </a:p>
      </dsp:txBody>
      <dsp:txXfrm rot="-20700000">
        <a:off x="3111881" y="556386"/>
        <a:ext cx="941578" cy="941578"/>
      </dsp:txXfrm>
    </dsp:sp>
    <dsp:sp modelId="{5B825CE1-2B48-4ED9-8CD6-CF3E86D6B368}">
      <dsp:nvSpPr>
        <dsp:cNvPr id="0" name=""/>
        <dsp:cNvSpPr/>
      </dsp:nvSpPr>
      <dsp:spPr>
        <a:xfrm>
          <a:off x="2974616" y="1570215"/>
          <a:ext cx="3013049" cy="3013049"/>
        </a:xfrm>
        <a:prstGeom prst="circularArrow">
          <a:avLst>
            <a:gd name="adj1" fmla="val 4688"/>
            <a:gd name="adj2" fmla="val 299029"/>
            <a:gd name="adj3" fmla="val 2518232"/>
            <a:gd name="adj4" fmla="val 15856834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A2266-2D37-4113-AE36-AEC206547C83}">
      <dsp:nvSpPr>
        <dsp:cNvPr id="0" name=""/>
        <dsp:cNvSpPr/>
      </dsp:nvSpPr>
      <dsp:spPr>
        <a:xfrm>
          <a:off x="1481927" y="990408"/>
          <a:ext cx="2189168" cy="2189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A37AF-61E6-4278-91FF-915ED71D6112}">
      <dsp:nvSpPr>
        <dsp:cNvPr id="0" name=""/>
        <dsp:cNvSpPr/>
      </dsp:nvSpPr>
      <dsp:spPr>
        <a:xfrm>
          <a:off x="2355991" y="-179284"/>
          <a:ext cx="2360364" cy="2360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E8BE-78BF-4D53-9040-8719A32EB104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7DEEF-CC4A-4D6B-BC40-B63D9D4A08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2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7DEEF-CC4A-4D6B-BC40-B63D9D4A0878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67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79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96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49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19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607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954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70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7820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76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931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090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FE5F-478F-498E-ABF2-3A7BDB0384B9}" type="datetimeFigureOut">
              <a:rPr lang="es-CL" smtClean="0"/>
              <a:t>08-04-2015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5C01-8CE9-4BF8-B260-E394CB348542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1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3" y="5995657"/>
            <a:ext cx="982709" cy="46612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231900" y="5988675"/>
            <a:ext cx="404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Francisco Calderón Navarro</a:t>
            </a:r>
            <a:endParaRPr lang="es-CL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2237" y="1291272"/>
            <a:ext cx="97075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Estrategia corporativa, modelado e implementación de modulo profesionales en plataforma web para promoción y difusión de profesionales del deporte.</a:t>
            </a:r>
            <a:endParaRPr lang="es-CL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CL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931074085"/>
              </p:ext>
            </p:extLst>
          </p:nvPr>
        </p:nvGraphicFramePr>
        <p:xfrm>
          <a:off x="5435600" y="2552700"/>
          <a:ext cx="6737350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104946" y="3649612"/>
            <a:ext cx="48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280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CL" sz="2000" b="1" dirty="0"/>
              <a:t>Canal comunicación, promoción y difusión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231900" y="4243575"/>
            <a:ext cx="48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280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s-CL" sz="2000" b="1" dirty="0" smtClean="0"/>
              <a:t>Generar Conocimiento</a:t>
            </a:r>
            <a:endParaRPr lang="es-CL" sz="20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231900" y="4867819"/>
            <a:ext cx="48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280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s-CL" sz="2000" b="1" dirty="0" smtClean="0"/>
              <a:t>Ofrecer Productos y Servicios</a:t>
            </a:r>
            <a:endParaRPr lang="es-CL" sz="2000" b="1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6" y="3556017"/>
            <a:ext cx="587300" cy="5873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6" y="4143317"/>
            <a:ext cx="587300" cy="5873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2" y="4729039"/>
            <a:ext cx="587300" cy="5873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74"/>
            <a:ext cx="3990476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</Words>
  <Application>Microsoft Office PowerPoint</Application>
  <PresentationFormat>Panorámica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IBM</dc:creator>
  <cp:lastModifiedBy>IBM</cp:lastModifiedBy>
  <cp:revision>25</cp:revision>
  <dcterms:created xsi:type="dcterms:W3CDTF">2015-04-08T19:49:02Z</dcterms:created>
  <dcterms:modified xsi:type="dcterms:W3CDTF">2015-04-08T20:42:38Z</dcterms:modified>
</cp:coreProperties>
</file>