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media/image30.jpg" ContentType="image/png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60" r:id="rId9"/>
    <p:sldId id="258" r:id="rId10"/>
    <p:sldId id="261" r:id="rId11"/>
    <p:sldId id="272" r:id="rId12"/>
    <p:sldId id="263" r:id="rId13"/>
    <p:sldId id="264" r:id="rId14"/>
    <p:sldId id="273" r:id="rId15"/>
    <p:sldId id="26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F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7" autoAdjust="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image" Target="../media/image21.jpg"/><Relationship Id="rId4" Type="http://schemas.openxmlformats.org/officeDocument/2006/relationships/image" Target="../media/image26.jpe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image" Target="../media/image27.jp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eg"/><Relationship Id="rId1" Type="http://schemas.openxmlformats.org/officeDocument/2006/relationships/image" Target="../media/image48.jp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image" Target="../media/image51.jpeg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6.jpg"/><Relationship Id="rId4" Type="http://schemas.openxmlformats.org/officeDocument/2006/relationships/image" Target="../media/image20.jpe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21F44-5853-41F0-95C2-BB502E5D49A6}" type="doc">
      <dgm:prSet loTypeId="urn:microsoft.com/office/officeart/2008/layout/CircularPictureCallout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F1F6D522-069A-45D5-9DCF-B5C9CF34C9BB}">
      <dgm:prSet custT="1"/>
      <dgm:spPr/>
      <dgm:t>
        <a:bodyPr/>
        <a:lstStyle/>
        <a:p>
          <a:r>
            <a:rPr lang="es-CL" sz="2000" dirty="0" smtClean="0">
              <a:solidFill>
                <a:schemeClr val="tx1"/>
              </a:solidFill>
            </a:rPr>
            <a:t>Prevención y elementos</a:t>
          </a:r>
          <a:endParaRPr lang="es-CL" sz="2000" dirty="0">
            <a:solidFill>
              <a:schemeClr val="tx1"/>
            </a:solidFill>
          </a:endParaRPr>
        </a:p>
      </dgm:t>
    </dgm:pt>
    <dgm:pt modelId="{4B331DAC-A6BE-45B4-8B60-1FAEE26C3633}" type="parTrans" cxnId="{68C9BA48-3A5A-4937-A6C7-BDB943C04814}">
      <dgm:prSet/>
      <dgm:spPr/>
      <dgm:t>
        <a:bodyPr/>
        <a:lstStyle/>
        <a:p>
          <a:endParaRPr lang="es-CL"/>
        </a:p>
      </dgm:t>
    </dgm:pt>
    <dgm:pt modelId="{3BD4C822-DB02-4521-A518-5B77F4F2E33E}" type="sibTrans" cxnId="{68C9BA48-3A5A-4937-A6C7-BDB943C0481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  <dgm:t>
        <a:bodyPr/>
        <a:lstStyle/>
        <a:p>
          <a:endParaRPr lang="es-CL"/>
        </a:p>
      </dgm:t>
    </dgm:pt>
    <dgm:pt modelId="{AE7B5983-9C58-46FE-940E-06B66F5E5DAA}">
      <dgm:prSet phldrT="[Texto]"/>
      <dgm:spPr/>
      <dgm:t>
        <a:bodyPr/>
        <a:lstStyle/>
        <a:p>
          <a:r>
            <a:rPr lang="es-CL" b="1" dirty="0" smtClean="0"/>
            <a:t>Alimentación</a:t>
          </a:r>
          <a:endParaRPr lang="es-CL" b="1" dirty="0"/>
        </a:p>
      </dgm:t>
    </dgm:pt>
    <dgm:pt modelId="{37B35D49-F982-4899-B1EC-34D2E9719A04}" type="parTrans" cxnId="{B050DAA8-58E3-4D56-A92A-1F52CD47884B}">
      <dgm:prSet/>
      <dgm:spPr/>
      <dgm:t>
        <a:bodyPr/>
        <a:lstStyle/>
        <a:p>
          <a:endParaRPr lang="es-CL"/>
        </a:p>
      </dgm:t>
    </dgm:pt>
    <dgm:pt modelId="{6F318026-28B7-454C-BB4C-34B8E00FA4B6}" type="sibTrans" cxnId="{B050DAA8-58E3-4D56-A92A-1F52CD47884B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s-CL"/>
        </a:p>
      </dgm:t>
    </dgm:pt>
    <dgm:pt modelId="{B2B1310D-2125-4B4B-B4BC-35FB3BF30371}">
      <dgm:prSet phldrT="[Texto]"/>
      <dgm:spPr/>
      <dgm:t>
        <a:bodyPr/>
        <a:lstStyle/>
        <a:p>
          <a:r>
            <a:rPr lang="es-CL" b="1" dirty="0" smtClean="0"/>
            <a:t>Descanso</a:t>
          </a:r>
          <a:endParaRPr lang="es-CL" b="1" dirty="0"/>
        </a:p>
      </dgm:t>
    </dgm:pt>
    <dgm:pt modelId="{7947BE75-0EFE-45CA-9D4F-985DFB10C58D}" type="parTrans" cxnId="{A33FA56E-0C9A-4CA1-B891-C8E07B26C6FB}">
      <dgm:prSet/>
      <dgm:spPr/>
      <dgm:t>
        <a:bodyPr/>
        <a:lstStyle/>
        <a:p>
          <a:endParaRPr lang="es-CL"/>
        </a:p>
      </dgm:t>
    </dgm:pt>
    <dgm:pt modelId="{FCFF6EE3-F730-43BD-8228-D193F039B0F2}" type="sibTrans" cxnId="{A33FA56E-0C9A-4CA1-B891-C8E07B26C6FB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5C6C31C9-020B-44B5-B1E9-4ED7C609912E}">
      <dgm:prSet phldrT="[Texto]"/>
      <dgm:spPr/>
      <dgm:t>
        <a:bodyPr/>
        <a:lstStyle/>
        <a:p>
          <a:r>
            <a:rPr lang="es-CL" b="1" dirty="0" smtClean="0"/>
            <a:t>Ejercicio</a:t>
          </a:r>
          <a:endParaRPr lang="es-CL" b="1" dirty="0"/>
        </a:p>
      </dgm:t>
    </dgm:pt>
    <dgm:pt modelId="{40136493-EEF8-4797-8BFF-8AFB40AD9C66}" type="parTrans" cxnId="{8D42AEC5-3CC4-487A-982A-E5732E5B99E7}">
      <dgm:prSet/>
      <dgm:spPr/>
      <dgm:t>
        <a:bodyPr/>
        <a:lstStyle/>
        <a:p>
          <a:endParaRPr lang="es-CL"/>
        </a:p>
      </dgm:t>
    </dgm:pt>
    <dgm:pt modelId="{C66877E8-561D-48C3-A808-63329046E8AB}" type="sibTrans" cxnId="{8D42AEC5-3CC4-487A-982A-E5732E5B99E7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D9ABBC7F-4DA2-4050-8628-1C294CBC699D}">
      <dgm:prSet/>
      <dgm:spPr/>
      <dgm:t>
        <a:bodyPr/>
        <a:lstStyle/>
        <a:p>
          <a:r>
            <a:rPr lang="es-CL" b="1" dirty="0" smtClean="0">
              <a:solidFill>
                <a:schemeClr val="tx1"/>
              </a:solidFill>
            </a:rPr>
            <a:t>Prevención</a:t>
          </a:r>
          <a:endParaRPr lang="es-CL" b="1" dirty="0">
            <a:solidFill>
              <a:schemeClr val="tx1"/>
            </a:solidFill>
          </a:endParaRPr>
        </a:p>
      </dgm:t>
    </dgm:pt>
    <dgm:pt modelId="{15EE0F19-2BB0-4BEE-968A-5EE6E49F6A62}" type="parTrans" cxnId="{127276AD-979A-419D-AA20-9BD61E7E2B2E}">
      <dgm:prSet/>
      <dgm:spPr/>
      <dgm:t>
        <a:bodyPr/>
        <a:lstStyle/>
        <a:p>
          <a:endParaRPr lang="es-CL"/>
        </a:p>
      </dgm:t>
    </dgm:pt>
    <dgm:pt modelId="{0AD403F1-87CC-4DDD-9229-F6A7ED1892A7}" type="sibTrans" cxnId="{127276AD-979A-419D-AA20-9BD61E7E2B2E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84DF09A6-41B2-4EDF-A6F4-30141BF97E62}" type="pres">
      <dgm:prSet presAssocID="{0BC21F44-5853-41F0-95C2-BB502E5D49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L"/>
        </a:p>
      </dgm:t>
    </dgm:pt>
    <dgm:pt modelId="{A049686B-C6DF-45B0-82AB-A8FD6D67B150}" type="pres">
      <dgm:prSet presAssocID="{0BC21F44-5853-41F0-95C2-BB502E5D49A6}" presName="Name1" presStyleCnt="0"/>
      <dgm:spPr/>
    </dgm:pt>
    <dgm:pt modelId="{54EB6FB9-08A2-4D29-9E44-272F35006B59}" type="pres">
      <dgm:prSet presAssocID="{3BD4C822-DB02-4521-A518-5B77F4F2E33E}" presName="picture_1" presStyleCnt="0"/>
      <dgm:spPr/>
    </dgm:pt>
    <dgm:pt modelId="{0E4F14E4-A440-41B5-8E1D-5BD7D718156E}" type="pres">
      <dgm:prSet presAssocID="{3BD4C822-DB02-4521-A518-5B77F4F2E33E}" presName="pictureRepeatNode" presStyleLbl="alignImgPlace1" presStyleIdx="0" presStyleCnt="5" custLinFactNeighborX="-619" custLinFactNeighborY="388"/>
      <dgm:spPr/>
      <dgm:t>
        <a:bodyPr/>
        <a:lstStyle/>
        <a:p>
          <a:endParaRPr lang="es-CL"/>
        </a:p>
      </dgm:t>
    </dgm:pt>
    <dgm:pt modelId="{306C461F-75DC-4113-BD9C-EE180671FA6C}" type="pres">
      <dgm:prSet presAssocID="{F1F6D522-069A-45D5-9DCF-B5C9CF34C9BB}" presName="text_1" presStyleLbl="node1" presStyleIdx="0" presStyleCnt="0" custScaleX="194118" custLinFactY="73316" custLinFactNeighborX="-1504" custLinFactNeighborY="100000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8DCAE3A-04BF-4572-A15F-952BF0F93E7B}" type="pres">
      <dgm:prSet presAssocID="{0AD403F1-87CC-4DDD-9229-F6A7ED1892A7}" presName="picture_2" presStyleCnt="0"/>
      <dgm:spPr/>
    </dgm:pt>
    <dgm:pt modelId="{F7065A3A-B8F3-4FEB-884F-205D4797A8D6}" type="pres">
      <dgm:prSet presAssocID="{0AD403F1-87CC-4DDD-9229-F6A7ED1892A7}" presName="pictureRepeatNode" presStyleLbl="alignImgPlace1" presStyleIdx="1" presStyleCnt="5"/>
      <dgm:spPr/>
      <dgm:t>
        <a:bodyPr/>
        <a:lstStyle/>
        <a:p>
          <a:endParaRPr lang="es-CL"/>
        </a:p>
      </dgm:t>
    </dgm:pt>
    <dgm:pt modelId="{26078315-3B76-4BB3-92B6-A77D82C64D66}" type="pres">
      <dgm:prSet presAssocID="{D9ABBC7F-4DA2-4050-8628-1C294CBC699D}" presName="line_2" presStyleLbl="parChTrans1D1" presStyleIdx="0" presStyleCnt="4"/>
      <dgm:spPr/>
    </dgm:pt>
    <dgm:pt modelId="{8E3E6CCC-F33D-4532-95DC-0A6F36ADA0AA}" type="pres">
      <dgm:prSet presAssocID="{D9ABBC7F-4DA2-4050-8628-1C294CBC699D}" presName="textparent_2" presStyleLbl="node1" presStyleIdx="0" presStyleCnt="0"/>
      <dgm:spPr/>
    </dgm:pt>
    <dgm:pt modelId="{C8E363A7-9E29-4E61-AA2D-8D6C1F289405}" type="pres">
      <dgm:prSet presAssocID="{D9ABBC7F-4DA2-4050-8628-1C294CBC699D}" presName="text_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198EAD4-2DFC-4D7E-B58C-8CC6597A7D0A}" type="pres">
      <dgm:prSet presAssocID="{6F318026-28B7-454C-BB4C-34B8E00FA4B6}" presName="picture_3" presStyleCnt="0"/>
      <dgm:spPr/>
    </dgm:pt>
    <dgm:pt modelId="{0F188E73-E51A-4B39-9DE4-0E142F0B3F35}" type="pres">
      <dgm:prSet presAssocID="{6F318026-28B7-454C-BB4C-34B8E00FA4B6}" presName="pictureRepeatNode" presStyleLbl="alignImgPlace1" presStyleIdx="2" presStyleCnt="5"/>
      <dgm:spPr/>
      <dgm:t>
        <a:bodyPr/>
        <a:lstStyle/>
        <a:p>
          <a:endParaRPr lang="es-CL"/>
        </a:p>
      </dgm:t>
    </dgm:pt>
    <dgm:pt modelId="{F73A6858-BDE8-479B-9E41-3B9FC7072B53}" type="pres">
      <dgm:prSet presAssocID="{AE7B5983-9C58-46FE-940E-06B66F5E5DAA}" presName="line_3" presStyleLbl="parChTrans1D1" presStyleIdx="1" presStyleCnt="4"/>
      <dgm:spPr/>
    </dgm:pt>
    <dgm:pt modelId="{FCB3D876-3B49-424C-8FA8-45921E9EE7A2}" type="pres">
      <dgm:prSet presAssocID="{AE7B5983-9C58-46FE-940E-06B66F5E5DAA}" presName="textparent_3" presStyleLbl="node1" presStyleIdx="0" presStyleCnt="0"/>
      <dgm:spPr/>
    </dgm:pt>
    <dgm:pt modelId="{92316F37-11B2-4619-9044-4B2BA994B97A}" type="pres">
      <dgm:prSet presAssocID="{AE7B5983-9C58-46FE-940E-06B66F5E5DAA}" presName="text_3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100D1C6-27AC-49A8-BAAA-E53999C0B158}" type="pres">
      <dgm:prSet presAssocID="{FCFF6EE3-F730-43BD-8228-D193F039B0F2}" presName="picture_4" presStyleCnt="0"/>
      <dgm:spPr/>
    </dgm:pt>
    <dgm:pt modelId="{42AFCB44-EE1C-443B-9B6E-4A64DC79D7E2}" type="pres">
      <dgm:prSet presAssocID="{FCFF6EE3-F730-43BD-8228-D193F039B0F2}" presName="pictureRepeatNode" presStyleLbl="alignImgPlace1" presStyleIdx="3" presStyleCnt="5"/>
      <dgm:spPr/>
      <dgm:t>
        <a:bodyPr/>
        <a:lstStyle/>
        <a:p>
          <a:endParaRPr lang="es-CL"/>
        </a:p>
      </dgm:t>
    </dgm:pt>
    <dgm:pt modelId="{CAD10890-D27C-46C8-AD41-264E1A436640}" type="pres">
      <dgm:prSet presAssocID="{B2B1310D-2125-4B4B-B4BC-35FB3BF30371}" presName="line_4" presStyleLbl="parChTrans1D1" presStyleIdx="2" presStyleCnt="4"/>
      <dgm:spPr/>
    </dgm:pt>
    <dgm:pt modelId="{C4AE5364-E654-4C0C-AA18-B6E318C2D8EE}" type="pres">
      <dgm:prSet presAssocID="{B2B1310D-2125-4B4B-B4BC-35FB3BF30371}" presName="textparent_4" presStyleLbl="node1" presStyleIdx="0" presStyleCnt="0"/>
      <dgm:spPr/>
    </dgm:pt>
    <dgm:pt modelId="{C9CD4CC3-B042-49C4-8FB2-BF805BE73D94}" type="pres">
      <dgm:prSet presAssocID="{B2B1310D-2125-4B4B-B4BC-35FB3BF30371}" presName="text_4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CDB3237-48DE-401A-9D61-6F646A87A17D}" type="pres">
      <dgm:prSet presAssocID="{C66877E8-561D-48C3-A808-63329046E8AB}" presName="picture_5" presStyleCnt="0"/>
      <dgm:spPr/>
    </dgm:pt>
    <dgm:pt modelId="{A5B9B59B-8D88-4CF8-A38C-BBD85B70D09C}" type="pres">
      <dgm:prSet presAssocID="{C66877E8-561D-48C3-A808-63329046E8AB}" presName="pictureRepeatNode" presStyleLbl="alignImgPlace1" presStyleIdx="4" presStyleCnt="5"/>
      <dgm:spPr/>
      <dgm:t>
        <a:bodyPr/>
        <a:lstStyle/>
        <a:p>
          <a:endParaRPr lang="es-CL"/>
        </a:p>
      </dgm:t>
    </dgm:pt>
    <dgm:pt modelId="{858596BB-1E95-4A3B-A313-85D4C972342D}" type="pres">
      <dgm:prSet presAssocID="{5C6C31C9-020B-44B5-B1E9-4ED7C609912E}" presName="line_5" presStyleLbl="parChTrans1D1" presStyleIdx="3" presStyleCnt="4"/>
      <dgm:spPr/>
    </dgm:pt>
    <dgm:pt modelId="{7DBB30FC-648B-4006-9BF6-CD6EC544F203}" type="pres">
      <dgm:prSet presAssocID="{5C6C31C9-020B-44B5-B1E9-4ED7C609912E}" presName="textparent_5" presStyleLbl="node1" presStyleIdx="0" presStyleCnt="0"/>
      <dgm:spPr/>
    </dgm:pt>
    <dgm:pt modelId="{1832E73D-6BC5-4F19-8BBA-3A2C921EE5D9}" type="pres">
      <dgm:prSet presAssocID="{5C6C31C9-020B-44B5-B1E9-4ED7C609912E}" presName="text_5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24DB367F-CC56-46BA-AA19-481E2CA21904}" type="presOf" srcId="{0AD403F1-87CC-4DDD-9229-F6A7ED1892A7}" destId="{F7065A3A-B8F3-4FEB-884F-205D4797A8D6}" srcOrd="0" destOrd="0" presId="urn:microsoft.com/office/officeart/2008/layout/CircularPictureCallout"/>
    <dgm:cxn modelId="{3B68986D-A45C-484F-8E8A-D71C3BF3254D}" type="presOf" srcId="{0BC21F44-5853-41F0-95C2-BB502E5D49A6}" destId="{84DF09A6-41B2-4EDF-A6F4-30141BF97E62}" srcOrd="0" destOrd="0" presId="urn:microsoft.com/office/officeart/2008/layout/CircularPictureCallout"/>
    <dgm:cxn modelId="{935AD9E7-BBDA-43CE-9896-9174E7E0C01E}" type="presOf" srcId="{5C6C31C9-020B-44B5-B1E9-4ED7C609912E}" destId="{1832E73D-6BC5-4F19-8BBA-3A2C921EE5D9}" srcOrd="0" destOrd="0" presId="urn:microsoft.com/office/officeart/2008/layout/CircularPictureCallout"/>
    <dgm:cxn modelId="{AAA1D1CB-CCCB-43B5-BF2F-43B78C6C3236}" type="presOf" srcId="{F1F6D522-069A-45D5-9DCF-B5C9CF34C9BB}" destId="{306C461F-75DC-4113-BD9C-EE180671FA6C}" srcOrd="0" destOrd="0" presId="urn:microsoft.com/office/officeart/2008/layout/CircularPictureCallout"/>
    <dgm:cxn modelId="{A0AA1F4C-06F3-4332-B58F-F23D75D898D3}" type="presOf" srcId="{D9ABBC7F-4DA2-4050-8628-1C294CBC699D}" destId="{C8E363A7-9E29-4E61-AA2D-8D6C1F289405}" srcOrd="0" destOrd="0" presId="urn:microsoft.com/office/officeart/2008/layout/CircularPictureCallout"/>
    <dgm:cxn modelId="{68C9BA48-3A5A-4937-A6C7-BDB943C04814}" srcId="{0BC21F44-5853-41F0-95C2-BB502E5D49A6}" destId="{F1F6D522-069A-45D5-9DCF-B5C9CF34C9BB}" srcOrd="0" destOrd="0" parTransId="{4B331DAC-A6BE-45B4-8B60-1FAEE26C3633}" sibTransId="{3BD4C822-DB02-4521-A518-5B77F4F2E33E}"/>
    <dgm:cxn modelId="{8D42AEC5-3CC4-487A-982A-E5732E5B99E7}" srcId="{0BC21F44-5853-41F0-95C2-BB502E5D49A6}" destId="{5C6C31C9-020B-44B5-B1E9-4ED7C609912E}" srcOrd="4" destOrd="0" parTransId="{40136493-EEF8-4797-8BFF-8AFB40AD9C66}" sibTransId="{C66877E8-561D-48C3-A808-63329046E8AB}"/>
    <dgm:cxn modelId="{A33FA56E-0C9A-4CA1-B891-C8E07B26C6FB}" srcId="{0BC21F44-5853-41F0-95C2-BB502E5D49A6}" destId="{B2B1310D-2125-4B4B-B4BC-35FB3BF30371}" srcOrd="3" destOrd="0" parTransId="{7947BE75-0EFE-45CA-9D4F-985DFB10C58D}" sibTransId="{FCFF6EE3-F730-43BD-8228-D193F039B0F2}"/>
    <dgm:cxn modelId="{AD37B6D6-76BC-444A-9AD5-1C3746F9D60A}" type="presOf" srcId="{AE7B5983-9C58-46FE-940E-06B66F5E5DAA}" destId="{92316F37-11B2-4619-9044-4B2BA994B97A}" srcOrd="0" destOrd="0" presId="urn:microsoft.com/office/officeart/2008/layout/CircularPictureCallout"/>
    <dgm:cxn modelId="{B050DAA8-58E3-4D56-A92A-1F52CD47884B}" srcId="{0BC21F44-5853-41F0-95C2-BB502E5D49A6}" destId="{AE7B5983-9C58-46FE-940E-06B66F5E5DAA}" srcOrd="2" destOrd="0" parTransId="{37B35D49-F982-4899-B1EC-34D2E9719A04}" sibTransId="{6F318026-28B7-454C-BB4C-34B8E00FA4B6}"/>
    <dgm:cxn modelId="{6A46B98E-7E07-4E03-9884-D93584528544}" type="presOf" srcId="{FCFF6EE3-F730-43BD-8228-D193F039B0F2}" destId="{42AFCB44-EE1C-443B-9B6E-4A64DC79D7E2}" srcOrd="0" destOrd="0" presId="urn:microsoft.com/office/officeart/2008/layout/CircularPictureCallout"/>
    <dgm:cxn modelId="{C84E7F93-7F9F-41B5-AACC-995148E12814}" type="presOf" srcId="{B2B1310D-2125-4B4B-B4BC-35FB3BF30371}" destId="{C9CD4CC3-B042-49C4-8FB2-BF805BE73D94}" srcOrd="0" destOrd="0" presId="urn:microsoft.com/office/officeart/2008/layout/CircularPictureCallout"/>
    <dgm:cxn modelId="{C30240C8-85CC-41F1-AE7F-D4C7CC240C04}" type="presOf" srcId="{6F318026-28B7-454C-BB4C-34B8E00FA4B6}" destId="{0F188E73-E51A-4B39-9DE4-0E142F0B3F35}" srcOrd="0" destOrd="0" presId="urn:microsoft.com/office/officeart/2008/layout/CircularPictureCallout"/>
    <dgm:cxn modelId="{5CE05C0F-64D5-4BC8-8CEE-076689E9E8C6}" type="presOf" srcId="{C66877E8-561D-48C3-A808-63329046E8AB}" destId="{A5B9B59B-8D88-4CF8-A38C-BBD85B70D09C}" srcOrd="0" destOrd="0" presId="urn:microsoft.com/office/officeart/2008/layout/CircularPictureCallout"/>
    <dgm:cxn modelId="{127276AD-979A-419D-AA20-9BD61E7E2B2E}" srcId="{0BC21F44-5853-41F0-95C2-BB502E5D49A6}" destId="{D9ABBC7F-4DA2-4050-8628-1C294CBC699D}" srcOrd="1" destOrd="0" parTransId="{15EE0F19-2BB0-4BEE-968A-5EE6E49F6A62}" sibTransId="{0AD403F1-87CC-4DDD-9229-F6A7ED1892A7}"/>
    <dgm:cxn modelId="{73AFD0A2-EE9F-4021-90B6-C67FD4D8B5E5}" type="presOf" srcId="{3BD4C822-DB02-4521-A518-5B77F4F2E33E}" destId="{0E4F14E4-A440-41B5-8E1D-5BD7D718156E}" srcOrd="0" destOrd="0" presId="urn:microsoft.com/office/officeart/2008/layout/CircularPictureCallout"/>
    <dgm:cxn modelId="{736FA077-79AD-44E5-A917-A61F19E43808}" type="presParOf" srcId="{84DF09A6-41B2-4EDF-A6F4-30141BF97E62}" destId="{A049686B-C6DF-45B0-82AB-A8FD6D67B150}" srcOrd="0" destOrd="0" presId="urn:microsoft.com/office/officeart/2008/layout/CircularPictureCallout"/>
    <dgm:cxn modelId="{5DD92D5B-289B-40D9-8FA7-F09B7E126326}" type="presParOf" srcId="{A049686B-C6DF-45B0-82AB-A8FD6D67B150}" destId="{54EB6FB9-08A2-4D29-9E44-272F35006B59}" srcOrd="0" destOrd="0" presId="urn:microsoft.com/office/officeart/2008/layout/CircularPictureCallout"/>
    <dgm:cxn modelId="{69DAC3E6-C4F1-4E06-ADE0-502430D491A7}" type="presParOf" srcId="{54EB6FB9-08A2-4D29-9E44-272F35006B59}" destId="{0E4F14E4-A440-41B5-8E1D-5BD7D718156E}" srcOrd="0" destOrd="0" presId="urn:microsoft.com/office/officeart/2008/layout/CircularPictureCallout"/>
    <dgm:cxn modelId="{EF8068EC-C372-4F27-B925-EA0C35129475}" type="presParOf" srcId="{A049686B-C6DF-45B0-82AB-A8FD6D67B150}" destId="{306C461F-75DC-4113-BD9C-EE180671FA6C}" srcOrd="1" destOrd="0" presId="urn:microsoft.com/office/officeart/2008/layout/CircularPictureCallout"/>
    <dgm:cxn modelId="{73B1DD86-9073-4AA9-B121-369703BBE991}" type="presParOf" srcId="{A049686B-C6DF-45B0-82AB-A8FD6D67B150}" destId="{E8DCAE3A-04BF-4572-A15F-952BF0F93E7B}" srcOrd="2" destOrd="0" presId="urn:microsoft.com/office/officeart/2008/layout/CircularPictureCallout"/>
    <dgm:cxn modelId="{62C4CE9D-AB5A-45BE-B478-DC858B90FD63}" type="presParOf" srcId="{E8DCAE3A-04BF-4572-A15F-952BF0F93E7B}" destId="{F7065A3A-B8F3-4FEB-884F-205D4797A8D6}" srcOrd="0" destOrd="0" presId="urn:microsoft.com/office/officeart/2008/layout/CircularPictureCallout"/>
    <dgm:cxn modelId="{CFB115BB-85DF-4507-949A-62CAB4014177}" type="presParOf" srcId="{A049686B-C6DF-45B0-82AB-A8FD6D67B150}" destId="{26078315-3B76-4BB3-92B6-A77D82C64D66}" srcOrd="3" destOrd="0" presId="urn:microsoft.com/office/officeart/2008/layout/CircularPictureCallout"/>
    <dgm:cxn modelId="{9B054F8E-ACA3-43E7-A35C-988A78829207}" type="presParOf" srcId="{A049686B-C6DF-45B0-82AB-A8FD6D67B150}" destId="{8E3E6CCC-F33D-4532-95DC-0A6F36ADA0AA}" srcOrd="4" destOrd="0" presId="urn:microsoft.com/office/officeart/2008/layout/CircularPictureCallout"/>
    <dgm:cxn modelId="{A3494289-0BAB-4CA7-8968-E8F4847C444F}" type="presParOf" srcId="{8E3E6CCC-F33D-4532-95DC-0A6F36ADA0AA}" destId="{C8E363A7-9E29-4E61-AA2D-8D6C1F289405}" srcOrd="0" destOrd="0" presId="urn:microsoft.com/office/officeart/2008/layout/CircularPictureCallout"/>
    <dgm:cxn modelId="{2C084758-E046-4CA1-9AC2-E617F1C3CE70}" type="presParOf" srcId="{A049686B-C6DF-45B0-82AB-A8FD6D67B150}" destId="{0198EAD4-2DFC-4D7E-B58C-8CC6597A7D0A}" srcOrd="5" destOrd="0" presId="urn:microsoft.com/office/officeart/2008/layout/CircularPictureCallout"/>
    <dgm:cxn modelId="{0759CE16-2C52-4716-A00F-4E907369F2C8}" type="presParOf" srcId="{0198EAD4-2DFC-4D7E-B58C-8CC6597A7D0A}" destId="{0F188E73-E51A-4B39-9DE4-0E142F0B3F35}" srcOrd="0" destOrd="0" presId="urn:microsoft.com/office/officeart/2008/layout/CircularPictureCallout"/>
    <dgm:cxn modelId="{C3D42BB6-2825-49F7-A324-65374CC9F427}" type="presParOf" srcId="{A049686B-C6DF-45B0-82AB-A8FD6D67B150}" destId="{F73A6858-BDE8-479B-9E41-3B9FC7072B53}" srcOrd="6" destOrd="0" presId="urn:microsoft.com/office/officeart/2008/layout/CircularPictureCallout"/>
    <dgm:cxn modelId="{AC2CEA6C-9E15-4EFC-BCC9-1CDEEEA2EAA8}" type="presParOf" srcId="{A049686B-C6DF-45B0-82AB-A8FD6D67B150}" destId="{FCB3D876-3B49-424C-8FA8-45921E9EE7A2}" srcOrd="7" destOrd="0" presId="urn:microsoft.com/office/officeart/2008/layout/CircularPictureCallout"/>
    <dgm:cxn modelId="{051FB552-D2DB-4495-8241-18AADAE67142}" type="presParOf" srcId="{FCB3D876-3B49-424C-8FA8-45921E9EE7A2}" destId="{92316F37-11B2-4619-9044-4B2BA994B97A}" srcOrd="0" destOrd="0" presId="urn:microsoft.com/office/officeart/2008/layout/CircularPictureCallout"/>
    <dgm:cxn modelId="{336B66D9-4B5A-4FE4-A1F8-984197F5BA2E}" type="presParOf" srcId="{A049686B-C6DF-45B0-82AB-A8FD6D67B150}" destId="{E100D1C6-27AC-49A8-BAAA-E53999C0B158}" srcOrd="8" destOrd="0" presId="urn:microsoft.com/office/officeart/2008/layout/CircularPictureCallout"/>
    <dgm:cxn modelId="{E18103EF-9163-4B89-AA9E-947B8A5D34FF}" type="presParOf" srcId="{E100D1C6-27AC-49A8-BAAA-E53999C0B158}" destId="{42AFCB44-EE1C-443B-9B6E-4A64DC79D7E2}" srcOrd="0" destOrd="0" presId="urn:microsoft.com/office/officeart/2008/layout/CircularPictureCallout"/>
    <dgm:cxn modelId="{B8E61AA3-4CA1-45A9-97DF-647D407A987A}" type="presParOf" srcId="{A049686B-C6DF-45B0-82AB-A8FD6D67B150}" destId="{CAD10890-D27C-46C8-AD41-264E1A436640}" srcOrd="9" destOrd="0" presId="urn:microsoft.com/office/officeart/2008/layout/CircularPictureCallout"/>
    <dgm:cxn modelId="{D2B6706E-F3DA-44B2-8120-A5AFDF3AF600}" type="presParOf" srcId="{A049686B-C6DF-45B0-82AB-A8FD6D67B150}" destId="{C4AE5364-E654-4C0C-AA18-B6E318C2D8EE}" srcOrd="10" destOrd="0" presId="urn:microsoft.com/office/officeart/2008/layout/CircularPictureCallout"/>
    <dgm:cxn modelId="{1F63B371-A363-434E-8118-507385E39CB3}" type="presParOf" srcId="{C4AE5364-E654-4C0C-AA18-B6E318C2D8EE}" destId="{C9CD4CC3-B042-49C4-8FB2-BF805BE73D94}" srcOrd="0" destOrd="0" presId="urn:microsoft.com/office/officeart/2008/layout/CircularPictureCallout"/>
    <dgm:cxn modelId="{3A2E7F84-F59E-4D92-8B01-7D3E363F74FE}" type="presParOf" srcId="{A049686B-C6DF-45B0-82AB-A8FD6D67B150}" destId="{9CDB3237-48DE-401A-9D61-6F646A87A17D}" srcOrd="11" destOrd="0" presId="urn:microsoft.com/office/officeart/2008/layout/CircularPictureCallout"/>
    <dgm:cxn modelId="{786B9425-EC72-44D6-9264-77FF0B718600}" type="presParOf" srcId="{9CDB3237-48DE-401A-9D61-6F646A87A17D}" destId="{A5B9B59B-8D88-4CF8-A38C-BBD85B70D09C}" srcOrd="0" destOrd="0" presId="urn:microsoft.com/office/officeart/2008/layout/CircularPictureCallout"/>
    <dgm:cxn modelId="{6A6059FB-4718-4888-A045-332BA29D29FA}" type="presParOf" srcId="{A049686B-C6DF-45B0-82AB-A8FD6D67B150}" destId="{858596BB-1E95-4A3B-A313-85D4C972342D}" srcOrd="12" destOrd="0" presId="urn:microsoft.com/office/officeart/2008/layout/CircularPictureCallout"/>
    <dgm:cxn modelId="{D6647A2B-7EE3-471C-83D4-C9E97DC0F314}" type="presParOf" srcId="{A049686B-C6DF-45B0-82AB-A8FD6D67B150}" destId="{7DBB30FC-648B-4006-9BF6-CD6EC544F203}" srcOrd="13" destOrd="0" presId="urn:microsoft.com/office/officeart/2008/layout/CircularPictureCallout"/>
    <dgm:cxn modelId="{B3687881-436D-4898-BB33-5B21F1908029}" type="presParOf" srcId="{7DBB30FC-648B-4006-9BF6-CD6EC544F203}" destId="{1832E73D-6BC5-4F19-8BBA-3A2C921EE5D9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4578B9-DB0D-48EE-A1C8-8DB9A095CB8F}" type="doc">
      <dgm:prSet loTypeId="urn:microsoft.com/office/officeart/2009/layout/CirclePictureHierarchy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AB067F12-72C9-4A7F-8B2A-C5FAFB024F88}">
      <dgm:prSet phldrT="[Texto]"/>
      <dgm:spPr/>
      <dgm:t>
        <a:bodyPr/>
        <a:lstStyle/>
        <a:p>
          <a:r>
            <a:rPr lang="es-CL" dirty="0" smtClean="0"/>
            <a:t>Visibilidad</a:t>
          </a:r>
          <a:endParaRPr lang="es-CL" dirty="0"/>
        </a:p>
      </dgm:t>
    </dgm:pt>
    <dgm:pt modelId="{C8504EA5-81F7-4E99-9EA5-3560217E699A}" type="parTrans" cxnId="{0B69C2E2-8B01-4C96-BC83-CD33DF53E02F}">
      <dgm:prSet/>
      <dgm:spPr/>
      <dgm:t>
        <a:bodyPr/>
        <a:lstStyle/>
        <a:p>
          <a:endParaRPr lang="es-CL"/>
        </a:p>
      </dgm:t>
    </dgm:pt>
    <dgm:pt modelId="{98B31573-D27E-44FB-AFCE-04A47341D27D}" type="sibTrans" cxnId="{0B69C2E2-8B01-4C96-BC83-CD33DF53E02F}">
      <dgm:prSet/>
      <dgm:spPr/>
      <dgm:t>
        <a:bodyPr/>
        <a:lstStyle/>
        <a:p>
          <a:endParaRPr lang="es-CL"/>
        </a:p>
      </dgm:t>
    </dgm:pt>
    <dgm:pt modelId="{695A554F-49D7-42FE-A7B5-7E86F70101F0}">
      <dgm:prSet phldrT="[Texto]"/>
      <dgm:spPr/>
      <dgm:t>
        <a:bodyPr/>
        <a:lstStyle/>
        <a:p>
          <a:pPr algn="ctr"/>
          <a:r>
            <a:rPr lang="es-CL" dirty="0" smtClean="0"/>
            <a:t>Productos y Servicios</a:t>
          </a:r>
          <a:endParaRPr lang="es-CL" dirty="0"/>
        </a:p>
      </dgm:t>
    </dgm:pt>
    <dgm:pt modelId="{B6C349F4-2F09-43C2-8964-6F6989D99DAF}" type="parTrans" cxnId="{55979B13-4A8C-42A0-A63D-F84E05FEAE12}">
      <dgm:prSet/>
      <dgm:spPr/>
      <dgm:t>
        <a:bodyPr/>
        <a:lstStyle/>
        <a:p>
          <a:endParaRPr lang="es-CL"/>
        </a:p>
      </dgm:t>
    </dgm:pt>
    <dgm:pt modelId="{2FC73802-6927-45BD-9972-A683943022A1}" type="sibTrans" cxnId="{55979B13-4A8C-42A0-A63D-F84E05FEAE12}">
      <dgm:prSet/>
      <dgm:spPr/>
      <dgm:t>
        <a:bodyPr/>
        <a:lstStyle/>
        <a:p>
          <a:endParaRPr lang="es-CL"/>
        </a:p>
      </dgm:t>
    </dgm:pt>
    <dgm:pt modelId="{C167569E-07F9-4E61-A6E2-5BB02597AF54}">
      <dgm:prSet phldrT="[Texto]"/>
      <dgm:spPr/>
      <dgm:t>
        <a:bodyPr/>
        <a:lstStyle/>
        <a:p>
          <a:r>
            <a:rPr lang="es-CL" dirty="0" smtClean="0"/>
            <a:t>Profesionales</a:t>
          </a:r>
          <a:endParaRPr lang="es-CL" dirty="0"/>
        </a:p>
      </dgm:t>
    </dgm:pt>
    <dgm:pt modelId="{4F449577-2C3A-4E2D-9D06-7A3E370EB742}" type="parTrans" cxnId="{7FEE3029-23CF-4A1D-8C67-6D06B288D137}">
      <dgm:prSet/>
      <dgm:spPr/>
      <dgm:t>
        <a:bodyPr/>
        <a:lstStyle/>
        <a:p>
          <a:endParaRPr lang="es-CL"/>
        </a:p>
      </dgm:t>
    </dgm:pt>
    <dgm:pt modelId="{ECD60692-236E-4F33-AAAD-D0CB2F1B426D}" type="sibTrans" cxnId="{7FEE3029-23CF-4A1D-8C67-6D06B288D137}">
      <dgm:prSet/>
      <dgm:spPr/>
      <dgm:t>
        <a:bodyPr/>
        <a:lstStyle/>
        <a:p>
          <a:endParaRPr lang="es-CL"/>
        </a:p>
      </dgm:t>
    </dgm:pt>
    <dgm:pt modelId="{1ABB69E5-F8CC-49EF-92CB-3BFA5B6CFFF7}">
      <dgm:prSet phldrT="[Texto]"/>
      <dgm:spPr/>
      <dgm:t>
        <a:bodyPr/>
        <a:lstStyle/>
        <a:p>
          <a:r>
            <a:rPr lang="es-CL" dirty="0" smtClean="0"/>
            <a:t>Clientes</a:t>
          </a:r>
          <a:endParaRPr lang="es-CL" dirty="0"/>
        </a:p>
      </dgm:t>
    </dgm:pt>
    <dgm:pt modelId="{38319373-0282-4EB7-8727-6C36DC26F883}" type="parTrans" cxnId="{B381F267-E560-4C4E-8B0D-4226AFBFFE6B}">
      <dgm:prSet/>
      <dgm:spPr/>
      <dgm:t>
        <a:bodyPr/>
        <a:lstStyle/>
        <a:p>
          <a:endParaRPr lang="es-CL"/>
        </a:p>
      </dgm:t>
    </dgm:pt>
    <dgm:pt modelId="{526B2A65-EA14-49BB-AEDD-A94F663E1070}" type="sibTrans" cxnId="{B381F267-E560-4C4E-8B0D-4226AFBFFE6B}">
      <dgm:prSet/>
      <dgm:spPr/>
      <dgm:t>
        <a:bodyPr/>
        <a:lstStyle/>
        <a:p>
          <a:endParaRPr lang="es-CL"/>
        </a:p>
      </dgm:t>
    </dgm:pt>
    <dgm:pt modelId="{D787E9F1-9857-4B09-86F8-702A63DA78F2}" type="pres">
      <dgm:prSet presAssocID="{0B4578B9-DB0D-48EE-A1C8-8DB9A095CB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552C33AE-6171-47D6-AD07-CD86409E4C39}" type="pres">
      <dgm:prSet presAssocID="{AB067F12-72C9-4A7F-8B2A-C5FAFB024F88}" presName="hierRoot1" presStyleCnt="0"/>
      <dgm:spPr/>
    </dgm:pt>
    <dgm:pt modelId="{BEEC424D-0E69-4671-89F9-6B0E2ED1BD13}" type="pres">
      <dgm:prSet presAssocID="{AB067F12-72C9-4A7F-8B2A-C5FAFB024F88}" presName="composite" presStyleCnt="0"/>
      <dgm:spPr/>
    </dgm:pt>
    <dgm:pt modelId="{62C3E2B5-98B7-4E08-80E1-AF03F3F5819C}" type="pres">
      <dgm:prSet presAssocID="{AB067F12-72C9-4A7F-8B2A-C5FAFB024F88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2E74A7BD-583E-4A41-8AE5-B8F21D90C77B}" type="pres">
      <dgm:prSet presAssocID="{AB067F12-72C9-4A7F-8B2A-C5FAFB024F88}" presName="text" presStyleLbl="revTx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FDE26D6-2AD6-4307-B5C4-93225EA15AB8}" type="pres">
      <dgm:prSet presAssocID="{AB067F12-72C9-4A7F-8B2A-C5FAFB024F88}" presName="hierChild2" presStyleCnt="0"/>
      <dgm:spPr/>
    </dgm:pt>
    <dgm:pt modelId="{7038870B-AD51-4392-BEA2-0ADFEB189ED8}" type="pres">
      <dgm:prSet presAssocID="{B6C349F4-2F09-43C2-8964-6F6989D99DAF}" presName="Name10" presStyleLbl="parChTrans1D2" presStyleIdx="0" presStyleCnt="1"/>
      <dgm:spPr/>
      <dgm:t>
        <a:bodyPr/>
        <a:lstStyle/>
        <a:p>
          <a:endParaRPr lang="es-CL"/>
        </a:p>
      </dgm:t>
    </dgm:pt>
    <dgm:pt modelId="{0795E759-C50C-4BE8-9B84-539379C970CA}" type="pres">
      <dgm:prSet presAssocID="{695A554F-49D7-42FE-A7B5-7E86F70101F0}" presName="hierRoot2" presStyleCnt="0"/>
      <dgm:spPr/>
    </dgm:pt>
    <dgm:pt modelId="{BB972FA0-C143-4951-8CCF-F2EB704DCD6F}" type="pres">
      <dgm:prSet presAssocID="{695A554F-49D7-42FE-A7B5-7E86F70101F0}" presName="composite2" presStyleCnt="0"/>
      <dgm:spPr/>
    </dgm:pt>
    <dgm:pt modelId="{BADE6EC2-0C99-4A21-80B9-5AE352D5A0FA}" type="pres">
      <dgm:prSet presAssocID="{695A554F-49D7-42FE-A7B5-7E86F70101F0}" presName="image2" presStyleLbl="node2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48CB8A6-A743-482D-ACC4-41CABFA0DC8D}" type="pres">
      <dgm:prSet presAssocID="{695A554F-49D7-42FE-A7B5-7E86F70101F0}" presName="text2" presStyleLbl="revTx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A55CB66-AA21-4A02-B59B-44712D2791D8}" type="pres">
      <dgm:prSet presAssocID="{695A554F-49D7-42FE-A7B5-7E86F70101F0}" presName="hierChild3" presStyleCnt="0"/>
      <dgm:spPr/>
    </dgm:pt>
    <dgm:pt modelId="{51326E1F-0721-4268-9102-945E60AA50E1}" type="pres">
      <dgm:prSet presAssocID="{4F449577-2C3A-4E2D-9D06-7A3E370EB742}" presName="Name17" presStyleLbl="parChTrans1D3" presStyleIdx="0" presStyleCnt="2"/>
      <dgm:spPr/>
      <dgm:t>
        <a:bodyPr/>
        <a:lstStyle/>
        <a:p>
          <a:endParaRPr lang="es-CL"/>
        </a:p>
      </dgm:t>
    </dgm:pt>
    <dgm:pt modelId="{DCF4E201-71CA-4077-950C-48BB0106C4E8}" type="pres">
      <dgm:prSet presAssocID="{C167569E-07F9-4E61-A6E2-5BB02597AF54}" presName="hierRoot3" presStyleCnt="0"/>
      <dgm:spPr/>
    </dgm:pt>
    <dgm:pt modelId="{DFB8DF6F-D666-4277-BD63-AE1D0E095CCB}" type="pres">
      <dgm:prSet presAssocID="{C167569E-07F9-4E61-A6E2-5BB02597AF54}" presName="composite3" presStyleCnt="0"/>
      <dgm:spPr/>
    </dgm:pt>
    <dgm:pt modelId="{9A5A086F-F3AA-4CC2-A5D6-9FB1B0751E17}" type="pres">
      <dgm:prSet presAssocID="{C167569E-07F9-4E61-A6E2-5BB02597AF54}" presName="image3" presStyleLbl="node3" presStyleIdx="0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A81E9A28-8AC3-4F3C-B7F1-80D631CCC06B}" type="pres">
      <dgm:prSet presAssocID="{C167569E-07F9-4E61-A6E2-5BB02597AF54}" presName="text3" presStyleLbl="revTx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510C1EE-806B-4638-8DEC-AF93BC8F77A5}" type="pres">
      <dgm:prSet presAssocID="{C167569E-07F9-4E61-A6E2-5BB02597AF54}" presName="hierChild4" presStyleCnt="0"/>
      <dgm:spPr/>
    </dgm:pt>
    <dgm:pt modelId="{2F327047-E51A-49D9-BEAF-B3A709364EE5}" type="pres">
      <dgm:prSet presAssocID="{38319373-0282-4EB7-8727-6C36DC26F883}" presName="Name17" presStyleLbl="parChTrans1D3" presStyleIdx="1" presStyleCnt="2"/>
      <dgm:spPr/>
      <dgm:t>
        <a:bodyPr/>
        <a:lstStyle/>
        <a:p>
          <a:endParaRPr lang="es-CL"/>
        </a:p>
      </dgm:t>
    </dgm:pt>
    <dgm:pt modelId="{89805E26-3FAE-411A-956D-1E21763B66A5}" type="pres">
      <dgm:prSet presAssocID="{1ABB69E5-F8CC-49EF-92CB-3BFA5B6CFFF7}" presName="hierRoot3" presStyleCnt="0"/>
      <dgm:spPr/>
    </dgm:pt>
    <dgm:pt modelId="{75A6D694-9EEB-408E-A465-4A3EC967BAE9}" type="pres">
      <dgm:prSet presAssocID="{1ABB69E5-F8CC-49EF-92CB-3BFA5B6CFFF7}" presName="composite3" presStyleCnt="0"/>
      <dgm:spPr/>
    </dgm:pt>
    <dgm:pt modelId="{39AAC486-AB50-400C-9E51-1DAEAD57FFA4}" type="pres">
      <dgm:prSet presAssocID="{1ABB69E5-F8CC-49EF-92CB-3BFA5B6CFFF7}" presName="image3" presStyleLbl="node3" presStyleIdx="1" presStyleCnt="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s-CL"/>
        </a:p>
      </dgm:t>
    </dgm:pt>
    <dgm:pt modelId="{F00E67FB-2C3A-4162-9395-C74EFE745D12}" type="pres">
      <dgm:prSet presAssocID="{1ABB69E5-F8CC-49EF-92CB-3BFA5B6CFFF7}" presName="text3" presStyleLbl="revTx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B087797-9689-4673-96EE-2E8F5137BDF8}" type="pres">
      <dgm:prSet presAssocID="{1ABB69E5-F8CC-49EF-92CB-3BFA5B6CFFF7}" presName="hierChild4" presStyleCnt="0"/>
      <dgm:spPr/>
    </dgm:pt>
  </dgm:ptLst>
  <dgm:cxnLst>
    <dgm:cxn modelId="{7D5BCA5F-408E-42D5-87C5-D68A559CE376}" type="presOf" srcId="{4F449577-2C3A-4E2D-9D06-7A3E370EB742}" destId="{51326E1F-0721-4268-9102-945E60AA50E1}" srcOrd="0" destOrd="0" presId="urn:microsoft.com/office/officeart/2009/layout/CirclePictureHierarchy"/>
    <dgm:cxn modelId="{951B5F9E-1435-45E7-8A90-40D1EBD19440}" type="presOf" srcId="{C167569E-07F9-4E61-A6E2-5BB02597AF54}" destId="{A81E9A28-8AC3-4F3C-B7F1-80D631CCC06B}" srcOrd="0" destOrd="0" presId="urn:microsoft.com/office/officeart/2009/layout/CirclePictureHierarchy"/>
    <dgm:cxn modelId="{3B3C2ABD-C4AD-497E-A2C0-F8616397F76D}" type="presOf" srcId="{B6C349F4-2F09-43C2-8964-6F6989D99DAF}" destId="{7038870B-AD51-4392-BEA2-0ADFEB189ED8}" srcOrd="0" destOrd="0" presId="urn:microsoft.com/office/officeart/2009/layout/CirclePictureHierarchy"/>
    <dgm:cxn modelId="{E3C028BA-D852-4AAB-8F88-36C9EC496A24}" type="presOf" srcId="{695A554F-49D7-42FE-A7B5-7E86F70101F0}" destId="{F48CB8A6-A743-482D-ACC4-41CABFA0DC8D}" srcOrd="0" destOrd="0" presId="urn:microsoft.com/office/officeart/2009/layout/CirclePictureHierarchy"/>
    <dgm:cxn modelId="{7FEE3029-23CF-4A1D-8C67-6D06B288D137}" srcId="{695A554F-49D7-42FE-A7B5-7E86F70101F0}" destId="{C167569E-07F9-4E61-A6E2-5BB02597AF54}" srcOrd="0" destOrd="0" parTransId="{4F449577-2C3A-4E2D-9D06-7A3E370EB742}" sibTransId="{ECD60692-236E-4F33-AAAD-D0CB2F1B426D}"/>
    <dgm:cxn modelId="{191EA904-86B6-44C7-838D-303C83FA7366}" type="presOf" srcId="{0B4578B9-DB0D-48EE-A1C8-8DB9A095CB8F}" destId="{D787E9F1-9857-4B09-86F8-702A63DA78F2}" srcOrd="0" destOrd="0" presId="urn:microsoft.com/office/officeart/2009/layout/CirclePictureHierarchy"/>
    <dgm:cxn modelId="{6982656E-7A57-46A0-A9C9-AE5228BE951C}" type="presOf" srcId="{1ABB69E5-F8CC-49EF-92CB-3BFA5B6CFFF7}" destId="{F00E67FB-2C3A-4162-9395-C74EFE745D12}" srcOrd="0" destOrd="0" presId="urn:microsoft.com/office/officeart/2009/layout/CirclePictureHierarchy"/>
    <dgm:cxn modelId="{55979B13-4A8C-42A0-A63D-F84E05FEAE12}" srcId="{AB067F12-72C9-4A7F-8B2A-C5FAFB024F88}" destId="{695A554F-49D7-42FE-A7B5-7E86F70101F0}" srcOrd="0" destOrd="0" parTransId="{B6C349F4-2F09-43C2-8964-6F6989D99DAF}" sibTransId="{2FC73802-6927-45BD-9972-A683943022A1}"/>
    <dgm:cxn modelId="{4C240394-E6E2-4821-BE9C-CB4CC4453E6B}" type="presOf" srcId="{38319373-0282-4EB7-8727-6C36DC26F883}" destId="{2F327047-E51A-49D9-BEAF-B3A709364EE5}" srcOrd="0" destOrd="0" presId="urn:microsoft.com/office/officeart/2009/layout/CirclePictureHierarchy"/>
    <dgm:cxn modelId="{C34BD658-58CB-4A50-9FA7-7C199CA26F0D}" type="presOf" srcId="{AB067F12-72C9-4A7F-8B2A-C5FAFB024F88}" destId="{2E74A7BD-583E-4A41-8AE5-B8F21D90C77B}" srcOrd="0" destOrd="0" presId="urn:microsoft.com/office/officeart/2009/layout/CirclePictureHierarchy"/>
    <dgm:cxn modelId="{B381F267-E560-4C4E-8B0D-4226AFBFFE6B}" srcId="{695A554F-49D7-42FE-A7B5-7E86F70101F0}" destId="{1ABB69E5-F8CC-49EF-92CB-3BFA5B6CFFF7}" srcOrd="1" destOrd="0" parTransId="{38319373-0282-4EB7-8727-6C36DC26F883}" sibTransId="{526B2A65-EA14-49BB-AEDD-A94F663E1070}"/>
    <dgm:cxn modelId="{0B69C2E2-8B01-4C96-BC83-CD33DF53E02F}" srcId="{0B4578B9-DB0D-48EE-A1C8-8DB9A095CB8F}" destId="{AB067F12-72C9-4A7F-8B2A-C5FAFB024F88}" srcOrd="0" destOrd="0" parTransId="{C8504EA5-81F7-4E99-9EA5-3560217E699A}" sibTransId="{98B31573-D27E-44FB-AFCE-04A47341D27D}"/>
    <dgm:cxn modelId="{BD0E2922-5CB1-4215-8108-11CB85461035}" type="presParOf" srcId="{D787E9F1-9857-4B09-86F8-702A63DA78F2}" destId="{552C33AE-6171-47D6-AD07-CD86409E4C39}" srcOrd="0" destOrd="0" presId="urn:microsoft.com/office/officeart/2009/layout/CirclePictureHierarchy"/>
    <dgm:cxn modelId="{279F074A-D292-4115-8718-AE6DE5E2F89E}" type="presParOf" srcId="{552C33AE-6171-47D6-AD07-CD86409E4C39}" destId="{BEEC424D-0E69-4671-89F9-6B0E2ED1BD13}" srcOrd="0" destOrd="0" presId="urn:microsoft.com/office/officeart/2009/layout/CirclePictureHierarchy"/>
    <dgm:cxn modelId="{5B101B0C-A829-4E67-AC99-9BA10BADDC98}" type="presParOf" srcId="{BEEC424D-0E69-4671-89F9-6B0E2ED1BD13}" destId="{62C3E2B5-98B7-4E08-80E1-AF03F3F5819C}" srcOrd="0" destOrd="0" presId="urn:microsoft.com/office/officeart/2009/layout/CirclePictureHierarchy"/>
    <dgm:cxn modelId="{F05EF68E-778D-49D4-8A13-23E99D506E14}" type="presParOf" srcId="{BEEC424D-0E69-4671-89F9-6B0E2ED1BD13}" destId="{2E74A7BD-583E-4A41-8AE5-B8F21D90C77B}" srcOrd="1" destOrd="0" presId="urn:microsoft.com/office/officeart/2009/layout/CirclePictureHierarchy"/>
    <dgm:cxn modelId="{BD193713-82FF-454C-896E-5273C7124E4C}" type="presParOf" srcId="{552C33AE-6171-47D6-AD07-CD86409E4C39}" destId="{6FDE26D6-2AD6-4307-B5C4-93225EA15AB8}" srcOrd="1" destOrd="0" presId="urn:microsoft.com/office/officeart/2009/layout/CirclePictureHierarchy"/>
    <dgm:cxn modelId="{6D255CE9-F5B2-4FEC-8FA1-D72B343EE37D}" type="presParOf" srcId="{6FDE26D6-2AD6-4307-B5C4-93225EA15AB8}" destId="{7038870B-AD51-4392-BEA2-0ADFEB189ED8}" srcOrd="0" destOrd="0" presId="urn:microsoft.com/office/officeart/2009/layout/CirclePictureHierarchy"/>
    <dgm:cxn modelId="{790DD4FA-867C-4F69-B88E-7F83695736AF}" type="presParOf" srcId="{6FDE26D6-2AD6-4307-B5C4-93225EA15AB8}" destId="{0795E759-C50C-4BE8-9B84-539379C970CA}" srcOrd="1" destOrd="0" presId="urn:microsoft.com/office/officeart/2009/layout/CirclePictureHierarchy"/>
    <dgm:cxn modelId="{B5FE2E71-A29D-4649-AA35-B62216E51797}" type="presParOf" srcId="{0795E759-C50C-4BE8-9B84-539379C970CA}" destId="{BB972FA0-C143-4951-8CCF-F2EB704DCD6F}" srcOrd="0" destOrd="0" presId="urn:microsoft.com/office/officeart/2009/layout/CirclePictureHierarchy"/>
    <dgm:cxn modelId="{24706EFA-C75B-4080-AB9B-39959FECFA8A}" type="presParOf" srcId="{BB972FA0-C143-4951-8CCF-F2EB704DCD6F}" destId="{BADE6EC2-0C99-4A21-80B9-5AE352D5A0FA}" srcOrd="0" destOrd="0" presId="urn:microsoft.com/office/officeart/2009/layout/CirclePictureHierarchy"/>
    <dgm:cxn modelId="{2B89BDA9-67DF-45DA-B611-DEB5C950D123}" type="presParOf" srcId="{BB972FA0-C143-4951-8CCF-F2EB704DCD6F}" destId="{F48CB8A6-A743-482D-ACC4-41CABFA0DC8D}" srcOrd="1" destOrd="0" presId="urn:microsoft.com/office/officeart/2009/layout/CirclePictureHierarchy"/>
    <dgm:cxn modelId="{9609F6D1-F174-4435-9874-FD3682FE33C3}" type="presParOf" srcId="{0795E759-C50C-4BE8-9B84-539379C970CA}" destId="{DA55CB66-AA21-4A02-B59B-44712D2791D8}" srcOrd="1" destOrd="0" presId="urn:microsoft.com/office/officeart/2009/layout/CirclePictureHierarchy"/>
    <dgm:cxn modelId="{CCBBB8F3-4ACC-4359-9257-16547F0C89E2}" type="presParOf" srcId="{DA55CB66-AA21-4A02-B59B-44712D2791D8}" destId="{51326E1F-0721-4268-9102-945E60AA50E1}" srcOrd="0" destOrd="0" presId="urn:microsoft.com/office/officeart/2009/layout/CirclePictureHierarchy"/>
    <dgm:cxn modelId="{68205CD9-37EA-4101-A06F-2F05243BEA52}" type="presParOf" srcId="{DA55CB66-AA21-4A02-B59B-44712D2791D8}" destId="{DCF4E201-71CA-4077-950C-48BB0106C4E8}" srcOrd="1" destOrd="0" presId="urn:microsoft.com/office/officeart/2009/layout/CirclePictureHierarchy"/>
    <dgm:cxn modelId="{12AFB82B-1BA5-4B17-AB93-637B32A36E8A}" type="presParOf" srcId="{DCF4E201-71CA-4077-950C-48BB0106C4E8}" destId="{DFB8DF6F-D666-4277-BD63-AE1D0E095CCB}" srcOrd="0" destOrd="0" presId="urn:microsoft.com/office/officeart/2009/layout/CirclePictureHierarchy"/>
    <dgm:cxn modelId="{42E5517B-5DE2-42B3-9C5F-43567BF525EE}" type="presParOf" srcId="{DFB8DF6F-D666-4277-BD63-AE1D0E095CCB}" destId="{9A5A086F-F3AA-4CC2-A5D6-9FB1B0751E17}" srcOrd="0" destOrd="0" presId="urn:microsoft.com/office/officeart/2009/layout/CirclePictureHierarchy"/>
    <dgm:cxn modelId="{F218EF9D-4258-4295-B004-5D724CCC3E26}" type="presParOf" srcId="{DFB8DF6F-D666-4277-BD63-AE1D0E095CCB}" destId="{A81E9A28-8AC3-4F3C-B7F1-80D631CCC06B}" srcOrd="1" destOrd="0" presId="urn:microsoft.com/office/officeart/2009/layout/CirclePictureHierarchy"/>
    <dgm:cxn modelId="{96BE1E87-DC33-4B28-BD89-75105C4C3DFF}" type="presParOf" srcId="{DCF4E201-71CA-4077-950C-48BB0106C4E8}" destId="{1510C1EE-806B-4638-8DEC-AF93BC8F77A5}" srcOrd="1" destOrd="0" presId="urn:microsoft.com/office/officeart/2009/layout/CirclePictureHierarchy"/>
    <dgm:cxn modelId="{C8D17A33-3BB4-4A9E-B621-8B04E6CDAF36}" type="presParOf" srcId="{DA55CB66-AA21-4A02-B59B-44712D2791D8}" destId="{2F327047-E51A-49D9-BEAF-B3A709364EE5}" srcOrd="2" destOrd="0" presId="urn:microsoft.com/office/officeart/2009/layout/CirclePictureHierarchy"/>
    <dgm:cxn modelId="{63A6DC81-FE57-42AB-B541-1E7354F99A86}" type="presParOf" srcId="{DA55CB66-AA21-4A02-B59B-44712D2791D8}" destId="{89805E26-3FAE-411A-956D-1E21763B66A5}" srcOrd="3" destOrd="0" presId="urn:microsoft.com/office/officeart/2009/layout/CirclePictureHierarchy"/>
    <dgm:cxn modelId="{BF64A9C1-6959-45D2-9456-82932FF31DC0}" type="presParOf" srcId="{89805E26-3FAE-411A-956D-1E21763B66A5}" destId="{75A6D694-9EEB-408E-A465-4A3EC967BAE9}" srcOrd="0" destOrd="0" presId="urn:microsoft.com/office/officeart/2009/layout/CirclePictureHierarchy"/>
    <dgm:cxn modelId="{C8932F76-75C2-438E-A692-EF496C52ECFE}" type="presParOf" srcId="{75A6D694-9EEB-408E-A465-4A3EC967BAE9}" destId="{39AAC486-AB50-400C-9E51-1DAEAD57FFA4}" srcOrd="0" destOrd="0" presId="urn:microsoft.com/office/officeart/2009/layout/CirclePictureHierarchy"/>
    <dgm:cxn modelId="{DFB2524C-B433-49AA-8483-F516BE824C84}" type="presParOf" srcId="{75A6D694-9EEB-408E-A465-4A3EC967BAE9}" destId="{F00E67FB-2C3A-4162-9395-C74EFE745D12}" srcOrd="1" destOrd="0" presId="urn:microsoft.com/office/officeart/2009/layout/CirclePictureHierarchy"/>
    <dgm:cxn modelId="{77189C92-DF03-4F84-8769-AFDCFF96FA8D}" type="presParOf" srcId="{89805E26-3FAE-411A-956D-1E21763B66A5}" destId="{EB087797-9689-4673-96EE-2E8F5137BDF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0A8505-6E7C-42F3-8C01-F77502D0EC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42BD72A-92A7-4D8B-9094-A72EBEE3A917}">
      <dgm:prSet phldrT="[Texto]"/>
      <dgm:spPr/>
      <dgm:t>
        <a:bodyPr/>
        <a:lstStyle/>
        <a:p>
          <a:r>
            <a:rPr lang="es-CL" dirty="0" smtClean="0"/>
            <a:t>Productos Deportivos</a:t>
          </a:r>
          <a:endParaRPr lang="es-CL" dirty="0"/>
        </a:p>
      </dgm:t>
    </dgm:pt>
    <dgm:pt modelId="{317BA679-10E8-41D1-BC8D-1EB292E2C14D}" type="parTrans" cxnId="{0345B938-1DAD-4FBA-90A6-67B2E102D7BC}">
      <dgm:prSet/>
      <dgm:spPr/>
      <dgm:t>
        <a:bodyPr/>
        <a:lstStyle/>
        <a:p>
          <a:endParaRPr lang="es-CL"/>
        </a:p>
      </dgm:t>
    </dgm:pt>
    <dgm:pt modelId="{1B12C911-8BE4-4F53-9F8E-B7EF40471333}" type="sibTrans" cxnId="{0345B938-1DAD-4FBA-90A6-67B2E102D7BC}">
      <dgm:prSet/>
      <dgm:spPr/>
      <dgm:t>
        <a:bodyPr/>
        <a:lstStyle/>
        <a:p>
          <a:endParaRPr lang="es-CL"/>
        </a:p>
      </dgm:t>
    </dgm:pt>
    <dgm:pt modelId="{7EC84DBF-AECA-4DD7-A41A-6DDF48B86000}">
      <dgm:prSet phldrT="[Texto]"/>
      <dgm:spPr/>
      <dgm:t>
        <a:bodyPr/>
        <a:lstStyle/>
        <a:p>
          <a:r>
            <a:rPr lang="es-CL" dirty="0" smtClean="0"/>
            <a:t>Producción audiovisual</a:t>
          </a:r>
          <a:endParaRPr lang="es-CL" dirty="0"/>
        </a:p>
      </dgm:t>
    </dgm:pt>
    <dgm:pt modelId="{E8611061-6932-4C2F-A00E-AA8EA85A2E5F}" type="parTrans" cxnId="{D98A3A54-4394-4F64-97D0-C9B69F9EC9B6}">
      <dgm:prSet/>
      <dgm:spPr/>
      <dgm:t>
        <a:bodyPr/>
        <a:lstStyle/>
        <a:p>
          <a:endParaRPr lang="es-CL"/>
        </a:p>
      </dgm:t>
    </dgm:pt>
    <dgm:pt modelId="{37BDC0C9-6C66-4AF4-9DD5-98FEB7C10789}" type="sibTrans" cxnId="{D98A3A54-4394-4F64-97D0-C9B69F9EC9B6}">
      <dgm:prSet/>
      <dgm:spPr/>
      <dgm:t>
        <a:bodyPr/>
        <a:lstStyle/>
        <a:p>
          <a:endParaRPr lang="es-CL"/>
        </a:p>
      </dgm:t>
    </dgm:pt>
    <dgm:pt modelId="{18E76D2A-CC84-4A01-8567-7537E40982D1}">
      <dgm:prSet phldrT="[Texto]"/>
      <dgm:spPr/>
      <dgm:t>
        <a:bodyPr/>
        <a:lstStyle/>
        <a:p>
          <a:r>
            <a:rPr lang="es-CL" dirty="0" smtClean="0"/>
            <a:t>Asesoría deportiva</a:t>
          </a:r>
          <a:endParaRPr lang="es-CL" dirty="0"/>
        </a:p>
      </dgm:t>
    </dgm:pt>
    <dgm:pt modelId="{C280E1D7-3367-496F-9B0D-C0EFB5E864EF}" type="parTrans" cxnId="{88EB2390-4DA3-4C29-AFD2-5FD10E02165D}">
      <dgm:prSet/>
      <dgm:spPr/>
      <dgm:t>
        <a:bodyPr/>
        <a:lstStyle/>
        <a:p>
          <a:endParaRPr lang="es-CL"/>
        </a:p>
      </dgm:t>
    </dgm:pt>
    <dgm:pt modelId="{43671866-A82F-404E-943A-9BC1B2BD6FBB}" type="sibTrans" cxnId="{88EB2390-4DA3-4C29-AFD2-5FD10E02165D}">
      <dgm:prSet/>
      <dgm:spPr/>
      <dgm:t>
        <a:bodyPr/>
        <a:lstStyle/>
        <a:p>
          <a:endParaRPr lang="es-CL"/>
        </a:p>
      </dgm:t>
    </dgm:pt>
    <dgm:pt modelId="{8F6600F4-347B-42AD-AB53-A9719CB5DBA7}" type="pres">
      <dgm:prSet presAssocID="{170A8505-6E7C-42F3-8C01-F77502D0ECA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L"/>
        </a:p>
      </dgm:t>
    </dgm:pt>
    <dgm:pt modelId="{A26BBC4A-0192-4D52-845C-6C61073ED378}" type="pres">
      <dgm:prSet presAssocID="{170A8505-6E7C-42F3-8C01-F77502D0ECAD}" presName="Name1" presStyleCnt="0"/>
      <dgm:spPr/>
    </dgm:pt>
    <dgm:pt modelId="{EC7887F0-ACAB-470E-9CE7-2E3D71665022}" type="pres">
      <dgm:prSet presAssocID="{170A8505-6E7C-42F3-8C01-F77502D0ECAD}" presName="cycle" presStyleCnt="0"/>
      <dgm:spPr/>
    </dgm:pt>
    <dgm:pt modelId="{F101CD8F-5651-48AB-9C42-B7D9282BD903}" type="pres">
      <dgm:prSet presAssocID="{170A8505-6E7C-42F3-8C01-F77502D0ECAD}" presName="srcNode" presStyleLbl="node1" presStyleIdx="0" presStyleCnt="3"/>
      <dgm:spPr/>
    </dgm:pt>
    <dgm:pt modelId="{C6BD553D-19E0-4E84-88F5-CC20F94C190B}" type="pres">
      <dgm:prSet presAssocID="{170A8505-6E7C-42F3-8C01-F77502D0ECAD}" presName="conn" presStyleLbl="parChTrans1D2" presStyleIdx="0" presStyleCnt="1"/>
      <dgm:spPr/>
      <dgm:t>
        <a:bodyPr/>
        <a:lstStyle/>
        <a:p>
          <a:endParaRPr lang="es-CL"/>
        </a:p>
      </dgm:t>
    </dgm:pt>
    <dgm:pt modelId="{DD9E874B-D17E-40AA-B234-EF915D3E6D61}" type="pres">
      <dgm:prSet presAssocID="{170A8505-6E7C-42F3-8C01-F77502D0ECAD}" presName="extraNode" presStyleLbl="node1" presStyleIdx="0" presStyleCnt="3"/>
      <dgm:spPr/>
    </dgm:pt>
    <dgm:pt modelId="{F3311604-8FBD-4DB0-B949-20576281DC90}" type="pres">
      <dgm:prSet presAssocID="{170A8505-6E7C-42F3-8C01-F77502D0ECAD}" presName="dstNode" presStyleLbl="node1" presStyleIdx="0" presStyleCnt="3"/>
      <dgm:spPr/>
    </dgm:pt>
    <dgm:pt modelId="{E049D7DF-A623-4C83-AF69-0CC7253E26BF}" type="pres">
      <dgm:prSet presAssocID="{142BD72A-92A7-4D8B-9094-A72EBEE3A91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6747B07-5D48-4A64-932F-3E7CF6A75CB8}" type="pres">
      <dgm:prSet presAssocID="{142BD72A-92A7-4D8B-9094-A72EBEE3A917}" presName="accent_1" presStyleCnt="0"/>
      <dgm:spPr/>
    </dgm:pt>
    <dgm:pt modelId="{1F592E06-4EB9-457C-B354-015299571023}" type="pres">
      <dgm:prSet presAssocID="{142BD72A-92A7-4D8B-9094-A72EBEE3A917}" presName="accentRepeatNode" presStyleLbl="solidFgAcc1" presStyleIdx="0" presStyleCnt="3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FC0269ED-6354-422F-BE97-956808FD1DC5}" type="pres">
      <dgm:prSet presAssocID="{7EC84DBF-AECA-4DD7-A41A-6DDF48B8600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1BDA0C8-5D95-4567-B28F-EE213C99EDC6}" type="pres">
      <dgm:prSet presAssocID="{7EC84DBF-AECA-4DD7-A41A-6DDF48B86000}" presName="accent_2" presStyleCnt="0"/>
      <dgm:spPr/>
    </dgm:pt>
    <dgm:pt modelId="{2FB6F1E6-43B2-4866-8DE4-F112A9DD1D17}" type="pres">
      <dgm:prSet presAssocID="{7EC84DBF-AECA-4DD7-A41A-6DDF48B86000}" presName="accentRepeatNode" presStyleLbl="solidFgAcc1" presStyleIdx="1" presStyleCnt="3"/>
      <dgm:spPr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A9C799E2-4119-49CB-A857-8212EFC5A268}" type="pres">
      <dgm:prSet presAssocID="{18E76D2A-CC84-4A01-8567-7537E40982D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F43BFF0-E148-47E8-B377-8B98AEBB759E}" type="pres">
      <dgm:prSet presAssocID="{18E76D2A-CC84-4A01-8567-7537E40982D1}" presName="accent_3" presStyleCnt="0"/>
      <dgm:spPr/>
    </dgm:pt>
    <dgm:pt modelId="{A966AF3C-F8D4-4210-A2AF-EB560BE4ABE0}" type="pres">
      <dgm:prSet presAssocID="{18E76D2A-CC84-4A01-8567-7537E40982D1}" presName="accentRepeatNode" presStyleLbl="solidFgAcc1" presStyleIdx="2" presStyleCnt="3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</dgm:ptLst>
  <dgm:cxnLst>
    <dgm:cxn modelId="{363145F3-167C-4312-A711-805839DD3B90}" type="presOf" srcId="{7EC84DBF-AECA-4DD7-A41A-6DDF48B86000}" destId="{FC0269ED-6354-422F-BE97-956808FD1DC5}" srcOrd="0" destOrd="0" presId="urn:microsoft.com/office/officeart/2008/layout/VerticalCurvedList"/>
    <dgm:cxn modelId="{C61E839A-076B-453E-B66F-E5BFA1D19BD3}" type="presOf" srcId="{1B12C911-8BE4-4F53-9F8E-B7EF40471333}" destId="{C6BD553D-19E0-4E84-88F5-CC20F94C190B}" srcOrd="0" destOrd="0" presId="urn:microsoft.com/office/officeart/2008/layout/VerticalCurvedList"/>
    <dgm:cxn modelId="{88EB2390-4DA3-4C29-AFD2-5FD10E02165D}" srcId="{170A8505-6E7C-42F3-8C01-F77502D0ECAD}" destId="{18E76D2A-CC84-4A01-8567-7537E40982D1}" srcOrd="2" destOrd="0" parTransId="{C280E1D7-3367-496F-9B0D-C0EFB5E864EF}" sibTransId="{43671866-A82F-404E-943A-9BC1B2BD6FBB}"/>
    <dgm:cxn modelId="{F7EF4BA9-A429-41C9-8AD0-C775026DF3D8}" type="presOf" srcId="{142BD72A-92A7-4D8B-9094-A72EBEE3A917}" destId="{E049D7DF-A623-4C83-AF69-0CC7253E26BF}" srcOrd="0" destOrd="0" presId="urn:microsoft.com/office/officeart/2008/layout/VerticalCurvedList"/>
    <dgm:cxn modelId="{DAD499A3-DF56-4AE5-BF48-5FDC318D18A5}" type="presOf" srcId="{170A8505-6E7C-42F3-8C01-F77502D0ECAD}" destId="{8F6600F4-347B-42AD-AB53-A9719CB5DBA7}" srcOrd="0" destOrd="0" presId="urn:microsoft.com/office/officeart/2008/layout/VerticalCurvedList"/>
    <dgm:cxn modelId="{0345B938-1DAD-4FBA-90A6-67B2E102D7BC}" srcId="{170A8505-6E7C-42F3-8C01-F77502D0ECAD}" destId="{142BD72A-92A7-4D8B-9094-A72EBEE3A917}" srcOrd="0" destOrd="0" parTransId="{317BA679-10E8-41D1-BC8D-1EB292E2C14D}" sibTransId="{1B12C911-8BE4-4F53-9F8E-B7EF40471333}"/>
    <dgm:cxn modelId="{D98A3A54-4394-4F64-97D0-C9B69F9EC9B6}" srcId="{170A8505-6E7C-42F3-8C01-F77502D0ECAD}" destId="{7EC84DBF-AECA-4DD7-A41A-6DDF48B86000}" srcOrd="1" destOrd="0" parTransId="{E8611061-6932-4C2F-A00E-AA8EA85A2E5F}" sibTransId="{37BDC0C9-6C66-4AF4-9DD5-98FEB7C10789}"/>
    <dgm:cxn modelId="{74ECF725-1159-430C-AE8F-545052A0643D}" type="presOf" srcId="{18E76D2A-CC84-4A01-8567-7537E40982D1}" destId="{A9C799E2-4119-49CB-A857-8212EFC5A268}" srcOrd="0" destOrd="0" presId="urn:microsoft.com/office/officeart/2008/layout/VerticalCurvedList"/>
    <dgm:cxn modelId="{42EFD408-071D-469F-9ACD-2CFF633C3EE1}" type="presParOf" srcId="{8F6600F4-347B-42AD-AB53-A9719CB5DBA7}" destId="{A26BBC4A-0192-4D52-845C-6C61073ED378}" srcOrd="0" destOrd="0" presId="urn:microsoft.com/office/officeart/2008/layout/VerticalCurvedList"/>
    <dgm:cxn modelId="{85721678-76B9-43E3-805B-7CD73E98062A}" type="presParOf" srcId="{A26BBC4A-0192-4D52-845C-6C61073ED378}" destId="{EC7887F0-ACAB-470E-9CE7-2E3D71665022}" srcOrd="0" destOrd="0" presId="urn:microsoft.com/office/officeart/2008/layout/VerticalCurvedList"/>
    <dgm:cxn modelId="{D940B34E-331E-45F2-9C05-5D6DA127327A}" type="presParOf" srcId="{EC7887F0-ACAB-470E-9CE7-2E3D71665022}" destId="{F101CD8F-5651-48AB-9C42-B7D9282BD903}" srcOrd="0" destOrd="0" presId="urn:microsoft.com/office/officeart/2008/layout/VerticalCurvedList"/>
    <dgm:cxn modelId="{36A3404B-33B4-44E4-97C9-DDBFDB71DFC0}" type="presParOf" srcId="{EC7887F0-ACAB-470E-9CE7-2E3D71665022}" destId="{C6BD553D-19E0-4E84-88F5-CC20F94C190B}" srcOrd="1" destOrd="0" presId="urn:microsoft.com/office/officeart/2008/layout/VerticalCurvedList"/>
    <dgm:cxn modelId="{15AA6CC3-AF53-4C7F-B8A2-46BDFDF4CB9E}" type="presParOf" srcId="{EC7887F0-ACAB-470E-9CE7-2E3D71665022}" destId="{DD9E874B-D17E-40AA-B234-EF915D3E6D61}" srcOrd="2" destOrd="0" presId="urn:microsoft.com/office/officeart/2008/layout/VerticalCurvedList"/>
    <dgm:cxn modelId="{8A2E08BC-D3CC-4560-BF95-6BE9B681DD1C}" type="presParOf" srcId="{EC7887F0-ACAB-470E-9CE7-2E3D71665022}" destId="{F3311604-8FBD-4DB0-B949-20576281DC90}" srcOrd="3" destOrd="0" presId="urn:microsoft.com/office/officeart/2008/layout/VerticalCurvedList"/>
    <dgm:cxn modelId="{1C695E63-463D-4CC1-AD82-0F3803B90B9D}" type="presParOf" srcId="{A26BBC4A-0192-4D52-845C-6C61073ED378}" destId="{E049D7DF-A623-4C83-AF69-0CC7253E26BF}" srcOrd="1" destOrd="0" presId="urn:microsoft.com/office/officeart/2008/layout/VerticalCurvedList"/>
    <dgm:cxn modelId="{E5D83086-37F5-46A4-AA0B-04439EE69570}" type="presParOf" srcId="{A26BBC4A-0192-4D52-845C-6C61073ED378}" destId="{A6747B07-5D48-4A64-932F-3E7CF6A75CB8}" srcOrd="2" destOrd="0" presId="urn:microsoft.com/office/officeart/2008/layout/VerticalCurvedList"/>
    <dgm:cxn modelId="{FC7BE353-F3B3-4F76-A3EC-7539C15F518A}" type="presParOf" srcId="{A6747B07-5D48-4A64-932F-3E7CF6A75CB8}" destId="{1F592E06-4EB9-457C-B354-015299571023}" srcOrd="0" destOrd="0" presId="urn:microsoft.com/office/officeart/2008/layout/VerticalCurvedList"/>
    <dgm:cxn modelId="{F0416F4D-7757-44FB-958F-79F1B233ADC2}" type="presParOf" srcId="{A26BBC4A-0192-4D52-845C-6C61073ED378}" destId="{FC0269ED-6354-422F-BE97-956808FD1DC5}" srcOrd="3" destOrd="0" presId="urn:microsoft.com/office/officeart/2008/layout/VerticalCurvedList"/>
    <dgm:cxn modelId="{94635A50-1CE1-4CCA-9642-9D9A4E3D0A04}" type="presParOf" srcId="{A26BBC4A-0192-4D52-845C-6C61073ED378}" destId="{C1BDA0C8-5D95-4567-B28F-EE213C99EDC6}" srcOrd="4" destOrd="0" presId="urn:microsoft.com/office/officeart/2008/layout/VerticalCurvedList"/>
    <dgm:cxn modelId="{2BBB6C44-8E76-4D0F-B112-0989B4762EC2}" type="presParOf" srcId="{C1BDA0C8-5D95-4567-B28F-EE213C99EDC6}" destId="{2FB6F1E6-43B2-4866-8DE4-F112A9DD1D17}" srcOrd="0" destOrd="0" presId="urn:microsoft.com/office/officeart/2008/layout/VerticalCurvedList"/>
    <dgm:cxn modelId="{1B357B04-8613-40D2-9DBF-BEFC1C94FE52}" type="presParOf" srcId="{A26BBC4A-0192-4D52-845C-6C61073ED378}" destId="{A9C799E2-4119-49CB-A857-8212EFC5A268}" srcOrd="5" destOrd="0" presId="urn:microsoft.com/office/officeart/2008/layout/VerticalCurvedList"/>
    <dgm:cxn modelId="{29583DAE-1776-49CD-A8E8-490D2B0B6CD7}" type="presParOf" srcId="{A26BBC4A-0192-4D52-845C-6C61073ED378}" destId="{5F43BFF0-E148-47E8-B377-8B98AEBB759E}" srcOrd="6" destOrd="0" presId="urn:microsoft.com/office/officeart/2008/layout/VerticalCurvedList"/>
    <dgm:cxn modelId="{89865E89-F48D-4EB7-B74B-3688A602E15C}" type="presParOf" srcId="{5F43BFF0-E148-47E8-B377-8B98AEBB759E}" destId="{A966AF3C-F8D4-4210-A2AF-EB560BE4AB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509C4C-4946-44FA-8F62-2BE699D6D3A5}" type="doc">
      <dgm:prSet loTypeId="urn:microsoft.com/office/officeart/2005/8/layout/venn3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343C1416-3F86-4A74-8602-3BB1D23A781F}">
      <dgm:prSet phldrT="[Texto]"/>
      <dgm:spPr/>
      <dgm:t>
        <a:bodyPr/>
        <a:lstStyle/>
        <a:p>
          <a:r>
            <a:rPr lang="es-CL" dirty="0" smtClean="0"/>
            <a:t>Beneficioso</a:t>
          </a:r>
          <a:endParaRPr lang="es-CL" dirty="0"/>
        </a:p>
      </dgm:t>
    </dgm:pt>
    <dgm:pt modelId="{1AE05EB5-2D5C-42EE-9D5F-487936F032E5}" type="parTrans" cxnId="{45C6C8B8-A847-4DD8-A141-5F8A260FAB2F}">
      <dgm:prSet/>
      <dgm:spPr/>
      <dgm:t>
        <a:bodyPr/>
        <a:lstStyle/>
        <a:p>
          <a:endParaRPr lang="es-CL"/>
        </a:p>
      </dgm:t>
    </dgm:pt>
    <dgm:pt modelId="{C65E1659-509D-4B35-9004-117ACB8DB6A5}" type="sibTrans" cxnId="{45C6C8B8-A847-4DD8-A141-5F8A260FAB2F}">
      <dgm:prSet/>
      <dgm:spPr/>
      <dgm:t>
        <a:bodyPr/>
        <a:lstStyle/>
        <a:p>
          <a:endParaRPr lang="es-CL"/>
        </a:p>
      </dgm:t>
    </dgm:pt>
    <dgm:pt modelId="{6A999404-CC0D-4B0F-AA18-2269BCEA9310}">
      <dgm:prSet phldrT="[Texto]"/>
      <dgm:spPr/>
      <dgm:t>
        <a:bodyPr/>
        <a:lstStyle/>
        <a:p>
          <a:r>
            <a:rPr lang="es-CL" dirty="0" smtClean="0"/>
            <a:t>Asequible</a:t>
          </a:r>
          <a:endParaRPr lang="es-CL" dirty="0"/>
        </a:p>
      </dgm:t>
    </dgm:pt>
    <dgm:pt modelId="{80D75B24-D72E-4ED4-8499-8993527FE984}" type="parTrans" cxnId="{D746E52F-7AEA-43A7-85D5-55DCB1DB4CFE}">
      <dgm:prSet/>
      <dgm:spPr/>
      <dgm:t>
        <a:bodyPr/>
        <a:lstStyle/>
        <a:p>
          <a:endParaRPr lang="es-CL"/>
        </a:p>
      </dgm:t>
    </dgm:pt>
    <dgm:pt modelId="{EEDB344E-392A-4E2A-85AE-F9F283DFAE7A}" type="sibTrans" cxnId="{D746E52F-7AEA-43A7-85D5-55DCB1DB4CFE}">
      <dgm:prSet/>
      <dgm:spPr/>
      <dgm:t>
        <a:bodyPr/>
        <a:lstStyle/>
        <a:p>
          <a:endParaRPr lang="es-CL"/>
        </a:p>
      </dgm:t>
    </dgm:pt>
    <dgm:pt modelId="{67715D06-079B-4262-9B89-41ECFD944055}">
      <dgm:prSet phldrT="[Texto]"/>
      <dgm:spPr/>
      <dgm:t>
        <a:bodyPr/>
        <a:lstStyle/>
        <a:p>
          <a:r>
            <a:rPr lang="es-CL" dirty="0" smtClean="0"/>
            <a:t>Novedoso</a:t>
          </a:r>
          <a:endParaRPr lang="es-CL" dirty="0"/>
        </a:p>
      </dgm:t>
    </dgm:pt>
    <dgm:pt modelId="{32EF102B-7349-4069-8255-96C5E5E52B1A}" type="parTrans" cxnId="{413C7482-C42A-4DDD-B65F-29493DCF0DB7}">
      <dgm:prSet/>
      <dgm:spPr/>
      <dgm:t>
        <a:bodyPr/>
        <a:lstStyle/>
        <a:p>
          <a:endParaRPr lang="es-CL"/>
        </a:p>
      </dgm:t>
    </dgm:pt>
    <dgm:pt modelId="{A9444A1E-6A31-4061-8812-D8BA6648FD7A}" type="sibTrans" cxnId="{413C7482-C42A-4DDD-B65F-29493DCF0DB7}">
      <dgm:prSet/>
      <dgm:spPr/>
      <dgm:t>
        <a:bodyPr/>
        <a:lstStyle/>
        <a:p>
          <a:endParaRPr lang="es-CL"/>
        </a:p>
      </dgm:t>
    </dgm:pt>
    <dgm:pt modelId="{D5E505AC-1755-4E57-B23D-4601F4355438}">
      <dgm:prSet phldrT="[Texto]"/>
      <dgm:spPr/>
      <dgm:t>
        <a:bodyPr/>
        <a:lstStyle/>
        <a:p>
          <a:r>
            <a:rPr lang="es-CL" dirty="0" smtClean="0"/>
            <a:t>Rentable</a:t>
          </a:r>
          <a:endParaRPr lang="es-CL" dirty="0"/>
        </a:p>
      </dgm:t>
    </dgm:pt>
    <dgm:pt modelId="{837E0CD0-261D-4E7B-8CAD-AEED73D4E305}" type="parTrans" cxnId="{4340EB7E-BE30-4CE2-ADE8-A8671D15D6B2}">
      <dgm:prSet/>
      <dgm:spPr/>
      <dgm:t>
        <a:bodyPr/>
        <a:lstStyle/>
        <a:p>
          <a:endParaRPr lang="es-CL"/>
        </a:p>
      </dgm:t>
    </dgm:pt>
    <dgm:pt modelId="{574CF142-6F5E-4D4D-884E-8E06606F9EB0}" type="sibTrans" cxnId="{4340EB7E-BE30-4CE2-ADE8-A8671D15D6B2}">
      <dgm:prSet/>
      <dgm:spPr/>
      <dgm:t>
        <a:bodyPr/>
        <a:lstStyle/>
        <a:p>
          <a:endParaRPr lang="es-CL"/>
        </a:p>
      </dgm:t>
    </dgm:pt>
    <dgm:pt modelId="{C260E7D0-8B40-449D-9996-61459B9841D1}" type="pres">
      <dgm:prSet presAssocID="{2A509C4C-4946-44FA-8F62-2BE699D6D3A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32D62A45-4BEB-44E2-9386-0EDFC7F35D32}" type="pres">
      <dgm:prSet presAssocID="{343C1416-3F86-4A74-8602-3BB1D23A781F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E57D210-B9B0-4BBF-99C3-A94984408BA8}" type="pres">
      <dgm:prSet presAssocID="{C65E1659-509D-4B35-9004-117ACB8DB6A5}" presName="space" presStyleCnt="0"/>
      <dgm:spPr/>
    </dgm:pt>
    <dgm:pt modelId="{AA450C45-F188-4DA2-8022-7EAE65DBC7A3}" type="pres">
      <dgm:prSet presAssocID="{6A999404-CC0D-4B0F-AA18-2269BCEA9310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3892D7C-559F-485A-952C-856CA3DF94B1}" type="pres">
      <dgm:prSet presAssocID="{EEDB344E-392A-4E2A-85AE-F9F283DFAE7A}" presName="space" presStyleCnt="0"/>
      <dgm:spPr/>
    </dgm:pt>
    <dgm:pt modelId="{A8CCCC37-877D-4775-8CBC-4F5DB6F64E62}" type="pres">
      <dgm:prSet presAssocID="{67715D06-079B-4262-9B89-41ECFD944055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CDAE879-047C-400F-BE7D-7031E553A399}" type="pres">
      <dgm:prSet presAssocID="{A9444A1E-6A31-4061-8812-D8BA6648FD7A}" presName="space" presStyleCnt="0"/>
      <dgm:spPr/>
    </dgm:pt>
    <dgm:pt modelId="{F816FAC4-EF7F-4882-AC3E-9673D89EBB61}" type="pres">
      <dgm:prSet presAssocID="{D5E505AC-1755-4E57-B23D-4601F4355438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85BD7C16-7674-4164-ADCA-F95D00D22853}" type="presOf" srcId="{D5E505AC-1755-4E57-B23D-4601F4355438}" destId="{F816FAC4-EF7F-4882-AC3E-9673D89EBB61}" srcOrd="0" destOrd="0" presId="urn:microsoft.com/office/officeart/2005/8/layout/venn3"/>
    <dgm:cxn modelId="{72438FB7-9148-46A3-9BE6-9B15777E38E7}" type="presOf" srcId="{2A509C4C-4946-44FA-8F62-2BE699D6D3A5}" destId="{C260E7D0-8B40-449D-9996-61459B9841D1}" srcOrd="0" destOrd="0" presId="urn:microsoft.com/office/officeart/2005/8/layout/venn3"/>
    <dgm:cxn modelId="{413C7482-C42A-4DDD-B65F-29493DCF0DB7}" srcId="{2A509C4C-4946-44FA-8F62-2BE699D6D3A5}" destId="{67715D06-079B-4262-9B89-41ECFD944055}" srcOrd="2" destOrd="0" parTransId="{32EF102B-7349-4069-8255-96C5E5E52B1A}" sibTransId="{A9444A1E-6A31-4061-8812-D8BA6648FD7A}"/>
    <dgm:cxn modelId="{45C6C8B8-A847-4DD8-A141-5F8A260FAB2F}" srcId="{2A509C4C-4946-44FA-8F62-2BE699D6D3A5}" destId="{343C1416-3F86-4A74-8602-3BB1D23A781F}" srcOrd="0" destOrd="0" parTransId="{1AE05EB5-2D5C-42EE-9D5F-487936F032E5}" sibTransId="{C65E1659-509D-4B35-9004-117ACB8DB6A5}"/>
    <dgm:cxn modelId="{D968F454-F324-4A97-A908-E5ACD4FF12C4}" type="presOf" srcId="{343C1416-3F86-4A74-8602-3BB1D23A781F}" destId="{32D62A45-4BEB-44E2-9386-0EDFC7F35D32}" srcOrd="0" destOrd="0" presId="urn:microsoft.com/office/officeart/2005/8/layout/venn3"/>
    <dgm:cxn modelId="{4340EB7E-BE30-4CE2-ADE8-A8671D15D6B2}" srcId="{2A509C4C-4946-44FA-8F62-2BE699D6D3A5}" destId="{D5E505AC-1755-4E57-B23D-4601F4355438}" srcOrd="3" destOrd="0" parTransId="{837E0CD0-261D-4E7B-8CAD-AEED73D4E305}" sibTransId="{574CF142-6F5E-4D4D-884E-8E06606F9EB0}"/>
    <dgm:cxn modelId="{23781D37-C285-4B23-A092-3D9C5AAE7DA8}" type="presOf" srcId="{6A999404-CC0D-4B0F-AA18-2269BCEA9310}" destId="{AA450C45-F188-4DA2-8022-7EAE65DBC7A3}" srcOrd="0" destOrd="0" presId="urn:microsoft.com/office/officeart/2005/8/layout/venn3"/>
    <dgm:cxn modelId="{D746E52F-7AEA-43A7-85D5-55DCB1DB4CFE}" srcId="{2A509C4C-4946-44FA-8F62-2BE699D6D3A5}" destId="{6A999404-CC0D-4B0F-AA18-2269BCEA9310}" srcOrd="1" destOrd="0" parTransId="{80D75B24-D72E-4ED4-8499-8993527FE984}" sibTransId="{EEDB344E-392A-4E2A-85AE-F9F283DFAE7A}"/>
    <dgm:cxn modelId="{08487499-36A2-41E6-983C-80D179F072D4}" type="presOf" srcId="{67715D06-079B-4262-9B89-41ECFD944055}" destId="{A8CCCC37-877D-4775-8CBC-4F5DB6F64E62}" srcOrd="0" destOrd="0" presId="urn:microsoft.com/office/officeart/2005/8/layout/venn3"/>
    <dgm:cxn modelId="{1E7EB580-8D4C-45EB-A8E7-CF18B3B42936}" type="presParOf" srcId="{C260E7D0-8B40-449D-9996-61459B9841D1}" destId="{32D62A45-4BEB-44E2-9386-0EDFC7F35D32}" srcOrd="0" destOrd="0" presId="urn:microsoft.com/office/officeart/2005/8/layout/venn3"/>
    <dgm:cxn modelId="{CF246D06-221C-4292-B13F-7C87744A07D7}" type="presParOf" srcId="{C260E7D0-8B40-449D-9996-61459B9841D1}" destId="{DE57D210-B9B0-4BBF-99C3-A94984408BA8}" srcOrd="1" destOrd="0" presId="urn:microsoft.com/office/officeart/2005/8/layout/venn3"/>
    <dgm:cxn modelId="{65AE23DE-C1C7-4176-8A48-FF1A250F32AC}" type="presParOf" srcId="{C260E7D0-8B40-449D-9996-61459B9841D1}" destId="{AA450C45-F188-4DA2-8022-7EAE65DBC7A3}" srcOrd="2" destOrd="0" presId="urn:microsoft.com/office/officeart/2005/8/layout/venn3"/>
    <dgm:cxn modelId="{D37C6977-9862-4A61-9067-A17856684218}" type="presParOf" srcId="{C260E7D0-8B40-449D-9996-61459B9841D1}" destId="{93892D7C-559F-485A-952C-856CA3DF94B1}" srcOrd="3" destOrd="0" presId="urn:microsoft.com/office/officeart/2005/8/layout/venn3"/>
    <dgm:cxn modelId="{C22BE0A5-59BF-4378-A256-0278B34D8FAD}" type="presParOf" srcId="{C260E7D0-8B40-449D-9996-61459B9841D1}" destId="{A8CCCC37-877D-4775-8CBC-4F5DB6F64E62}" srcOrd="4" destOrd="0" presId="urn:microsoft.com/office/officeart/2005/8/layout/venn3"/>
    <dgm:cxn modelId="{274A815C-54EA-4070-9973-2815AED12459}" type="presParOf" srcId="{C260E7D0-8B40-449D-9996-61459B9841D1}" destId="{8CDAE879-047C-400F-BE7D-7031E553A399}" srcOrd="5" destOrd="0" presId="urn:microsoft.com/office/officeart/2005/8/layout/venn3"/>
    <dgm:cxn modelId="{8595C313-13F8-4AFE-8D8F-53FEDB6EA360}" type="presParOf" srcId="{C260E7D0-8B40-449D-9996-61459B9841D1}" destId="{F816FAC4-EF7F-4882-AC3E-9673D89EBB61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F883621-9A0B-4110-9C85-E13A05E97AD0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BD2FFE65-AC67-48A1-8EBC-4DD775E4C069}">
      <dgm:prSet phldrT="[Texto]"/>
      <dgm:spPr/>
      <dgm:t>
        <a:bodyPr/>
        <a:lstStyle/>
        <a:p>
          <a:pPr algn="ctr"/>
          <a:r>
            <a:rPr lang="es-CL" dirty="0" smtClean="0"/>
            <a:t>Deportistas</a:t>
          </a:r>
        </a:p>
        <a:p>
          <a:pPr algn="ctr"/>
          <a:r>
            <a:rPr lang="es-CL" dirty="0" smtClean="0"/>
            <a:t>destacados</a:t>
          </a:r>
          <a:endParaRPr lang="es-CL" dirty="0"/>
        </a:p>
      </dgm:t>
    </dgm:pt>
    <dgm:pt modelId="{833443AB-927D-430E-9AE5-5DD7722B6493}" type="parTrans" cxnId="{7F33644A-EECF-4414-8E9D-B6848D03D3C8}">
      <dgm:prSet/>
      <dgm:spPr/>
      <dgm:t>
        <a:bodyPr/>
        <a:lstStyle/>
        <a:p>
          <a:endParaRPr lang="es-CL"/>
        </a:p>
      </dgm:t>
    </dgm:pt>
    <dgm:pt modelId="{B586D494-7BAF-413B-ADB0-91E28F9419AA}" type="sibTrans" cxnId="{7F33644A-EECF-4414-8E9D-B6848D03D3C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F200C3FD-7E1E-422D-845A-F78B315EE7E8}">
      <dgm:prSet phldrT="[Texto]"/>
      <dgm:spPr/>
      <dgm:t>
        <a:bodyPr/>
        <a:lstStyle/>
        <a:p>
          <a:r>
            <a:rPr lang="es-CL" dirty="0" smtClean="0"/>
            <a:t>Estudiantes</a:t>
          </a:r>
          <a:endParaRPr lang="es-CL" dirty="0"/>
        </a:p>
      </dgm:t>
    </dgm:pt>
    <dgm:pt modelId="{BA75A029-E011-4475-9ABA-560DC42B537D}" type="parTrans" cxnId="{AE901CD1-F31C-4F95-A79D-92E7680818C2}">
      <dgm:prSet/>
      <dgm:spPr/>
      <dgm:t>
        <a:bodyPr/>
        <a:lstStyle/>
        <a:p>
          <a:endParaRPr lang="es-CL"/>
        </a:p>
      </dgm:t>
    </dgm:pt>
    <dgm:pt modelId="{47E909EC-42FF-4394-9065-A8AE80DDEF0F}" type="sibTrans" cxnId="{AE901CD1-F31C-4F95-A79D-92E7680818C2}">
      <dgm:prSet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FDB7E3B5-24F8-4D6F-8F05-E239E79E86E9}">
      <dgm:prSet phldrT="[Texto]"/>
      <dgm:spPr/>
      <dgm:t>
        <a:bodyPr/>
        <a:lstStyle/>
        <a:p>
          <a:pPr algn="ctr"/>
          <a:r>
            <a:rPr lang="es-CL" dirty="0" smtClean="0"/>
            <a:t>Otros profesionales relacionados</a:t>
          </a:r>
          <a:endParaRPr lang="es-CL" dirty="0"/>
        </a:p>
      </dgm:t>
    </dgm:pt>
    <dgm:pt modelId="{F903AF80-8FEF-494B-B867-71E9FCB28999}" type="parTrans" cxnId="{3F33818E-961E-4D94-A0F6-F254A7B94C37}">
      <dgm:prSet/>
      <dgm:spPr/>
      <dgm:t>
        <a:bodyPr/>
        <a:lstStyle/>
        <a:p>
          <a:endParaRPr lang="es-CL"/>
        </a:p>
      </dgm:t>
    </dgm:pt>
    <dgm:pt modelId="{71204503-2B5B-416B-9D50-B7715CCC9D81}" type="sibTrans" cxnId="{3F33818E-961E-4D94-A0F6-F254A7B94C37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E3E0AD26-83D9-4934-B1C2-F142B5393910}" type="pres">
      <dgm:prSet presAssocID="{CF883621-9A0B-4110-9C85-E13A05E97AD0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s-CL"/>
        </a:p>
      </dgm:t>
    </dgm:pt>
    <dgm:pt modelId="{4BA315DE-DB5B-4BD5-A721-EB21C7B97756}" type="pres">
      <dgm:prSet presAssocID="{BD2FFE65-AC67-48A1-8EBC-4DD775E4C069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BE4C6B5-169E-460E-8CF0-854AE24875FF}" type="pres">
      <dgm:prSet presAssocID="{BD2FFE65-AC67-48A1-8EBC-4DD775E4C069}" presName="image_accent_1" presStyleCnt="0"/>
      <dgm:spPr/>
    </dgm:pt>
    <dgm:pt modelId="{C038FE22-2AF0-4838-9F70-3EE46647DC05}" type="pres">
      <dgm:prSet presAssocID="{BD2FFE65-AC67-48A1-8EBC-4DD775E4C069}" presName="imageAccentRepeatNode" presStyleLbl="alignNode1" presStyleIdx="0" presStyleCnt="6"/>
      <dgm:spPr/>
    </dgm:pt>
    <dgm:pt modelId="{A1089EB6-88DA-4C69-8136-1F1598F0AFB2}" type="pres">
      <dgm:prSet presAssocID="{BD2FFE65-AC67-48A1-8EBC-4DD775E4C069}" presName="accent_1" presStyleLbl="alignNode1" presStyleIdx="1" presStyleCnt="6"/>
      <dgm:spPr/>
    </dgm:pt>
    <dgm:pt modelId="{DB769AF8-C3BE-4AEC-9784-CB5E51A04BAD}" type="pres">
      <dgm:prSet presAssocID="{B586D494-7BAF-413B-ADB0-91E28F9419AA}" presName="image_1" presStyleCnt="0"/>
      <dgm:spPr/>
    </dgm:pt>
    <dgm:pt modelId="{CB02F59F-2F28-4EC7-8C52-B7505D03509E}" type="pres">
      <dgm:prSet presAssocID="{B586D494-7BAF-413B-ADB0-91E28F9419AA}" presName="imageRepeatNode" presStyleLbl="fgImgPlace1" presStyleIdx="0" presStyleCnt="3"/>
      <dgm:spPr/>
      <dgm:t>
        <a:bodyPr/>
        <a:lstStyle/>
        <a:p>
          <a:endParaRPr lang="es-CL"/>
        </a:p>
      </dgm:t>
    </dgm:pt>
    <dgm:pt modelId="{ADBDCBFB-97C4-403E-B4DD-E89464B7D097}" type="pres">
      <dgm:prSet presAssocID="{F200C3FD-7E1E-422D-845A-F78B315EE7E8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19C671B-B756-40D0-B7A7-8E81909DCB0A}" type="pres">
      <dgm:prSet presAssocID="{F200C3FD-7E1E-422D-845A-F78B315EE7E8}" presName="image_accent_2" presStyleCnt="0"/>
      <dgm:spPr/>
    </dgm:pt>
    <dgm:pt modelId="{E682DE64-54A8-4442-8D5A-F451152D0C57}" type="pres">
      <dgm:prSet presAssocID="{F200C3FD-7E1E-422D-845A-F78B315EE7E8}" presName="imageAccentRepeatNode" presStyleLbl="alignNode1" presStyleIdx="2" presStyleCnt="6"/>
      <dgm:spPr/>
    </dgm:pt>
    <dgm:pt modelId="{E8B4799C-89CA-41D4-80C2-60C384F54DBC}" type="pres">
      <dgm:prSet presAssocID="{47E909EC-42FF-4394-9065-A8AE80DDEF0F}" presName="image_2" presStyleCnt="0"/>
      <dgm:spPr/>
    </dgm:pt>
    <dgm:pt modelId="{6D4D7B05-3391-4587-8170-FADCF7A9C9A9}" type="pres">
      <dgm:prSet presAssocID="{47E909EC-42FF-4394-9065-A8AE80DDEF0F}" presName="imageRepeatNode" presStyleLbl="fgImgPlace1" presStyleIdx="1" presStyleCnt="3"/>
      <dgm:spPr/>
      <dgm:t>
        <a:bodyPr/>
        <a:lstStyle/>
        <a:p>
          <a:endParaRPr lang="es-CL"/>
        </a:p>
      </dgm:t>
    </dgm:pt>
    <dgm:pt modelId="{7C09AA46-4F8C-48BE-975D-270A61FFA62D}" type="pres">
      <dgm:prSet presAssocID="{FDB7E3B5-24F8-4D6F-8F05-E239E79E86E9}" presName="image_accent_3" presStyleCnt="0"/>
      <dgm:spPr/>
    </dgm:pt>
    <dgm:pt modelId="{F7628CD9-9EE9-4CF9-82CC-A23FEA3A48C8}" type="pres">
      <dgm:prSet presAssocID="{FDB7E3B5-24F8-4D6F-8F05-E239E79E86E9}" presName="imageAccentRepeatNode" presStyleLbl="alignNode1" presStyleIdx="3" presStyleCnt="6"/>
      <dgm:spPr/>
    </dgm:pt>
    <dgm:pt modelId="{80F7F4A4-F8F2-4D0B-861A-1F3C54D3AFE1}" type="pres">
      <dgm:prSet presAssocID="{FDB7E3B5-24F8-4D6F-8F05-E239E79E86E9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760717E-99D7-4F5C-8AAD-AA6A3D06D381}" type="pres">
      <dgm:prSet presAssocID="{FDB7E3B5-24F8-4D6F-8F05-E239E79E86E9}" presName="accent_2" presStyleLbl="alignNode1" presStyleIdx="4" presStyleCnt="6"/>
      <dgm:spPr/>
    </dgm:pt>
    <dgm:pt modelId="{504D8576-EAC0-4B59-B120-768F99AC1C73}" type="pres">
      <dgm:prSet presAssocID="{FDB7E3B5-24F8-4D6F-8F05-E239E79E86E9}" presName="accent_3" presStyleLbl="alignNode1" presStyleIdx="5" presStyleCnt="6"/>
      <dgm:spPr/>
    </dgm:pt>
    <dgm:pt modelId="{AE42451D-2BED-4C0F-9916-36F57C4ABADB}" type="pres">
      <dgm:prSet presAssocID="{71204503-2B5B-416B-9D50-B7715CCC9D81}" presName="image_3" presStyleCnt="0"/>
      <dgm:spPr/>
    </dgm:pt>
    <dgm:pt modelId="{56FA0180-ED7C-47C8-941F-092DDD8988DC}" type="pres">
      <dgm:prSet presAssocID="{71204503-2B5B-416B-9D50-B7715CCC9D81}" presName="imageRepeatNode" presStyleLbl="fgImgPlace1" presStyleIdx="2" presStyleCnt="3"/>
      <dgm:spPr/>
      <dgm:t>
        <a:bodyPr/>
        <a:lstStyle/>
        <a:p>
          <a:endParaRPr lang="es-CL"/>
        </a:p>
      </dgm:t>
    </dgm:pt>
  </dgm:ptLst>
  <dgm:cxnLst>
    <dgm:cxn modelId="{865D102D-60D8-4D36-933F-852876313629}" type="presOf" srcId="{BD2FFE65-AC67-48A1-8EBC-4DD775E4C069}" destId="{4BA315DE-DB5B-4BD5-A721-EB21C7B97756}" srcOrd="0" destOrd="0" presId="urn:microsoft.com/office/officeart/2008/layout/BubblePictureList"/>
    <dgm:cxn modelId="{63933C45-2319-440C-ACC5-D538D9CA82E2}" type="presOf" srcId="{F200C3FD-7E1E-422D-845A-F78B315EE7E8}" destId="{ADBDCBFB-97C4-403E-B4DD-E89464B7D097}" srcOrd="0" destOrd="0" presId="urn:microsoft.com/office/officeart/2008/layout/BubblePictureList"/>
    <dgm:cxn modelId="{7F33644A-EECF-4414-8E9D-B6848D03D3C8}" srcId="{CF883621-9A0B-4110-9C85-E13A05E97AD0}" destId="{BD2FFE65-AC67-48A1-8EBC-4DD775E4C069}" srcOrd="0" destOrd="0" parTransId="{833443AB-927D-430E-9AE5-5DD7722B6493}" sibTransId="{B586D494-7BAF-413B-ADB0-91E28F9419AA}"/>
    <dgm:cxn modelId="{16F350BE-AB2C-4B25-BFEF-04D84C41ACCE}" type="presOf" srcId="{47E909EC-42FF-4394-9065-A8AE80DDEF0F}" destId="{6D4D7B05-3391-4587-8170-FADCF7A9C9A9}" srcOrd="0" destOrd="0" presId="urn:microsoft.com/office/officeart/2008/layout/BubblePictureList"/>
    <dgm:cxn modelId="{3F33818E-961E-4D94-A0F6-F254A7B94C37}" srcId="{CF883621-9A0B-4110-9C85-E13A05E97AD0}" destId="{FDB7E3B5-24F8-4D6F-8F05-E239E79E86E9}" srcOrd="2" destOrd="0" parTransId="{F903AF80-8FEF-494B-B867-71E9FCB28999}" sibTransId="{71204503-2B5B-416B-9D50-B7715CCC9D81}"/>
    <dgm:cxn modelId="{CDC43983-3FE0-44AF-85C2-928D0347EE90}" type="presOf" srcId="{71204503-2B5B-416B-9D50-B7715CCC9D81}" destId="{56FA0180-ED7C-47C8-941F-092DDD8988DC}" srcOrd="0" destOrd="0" presId="urn:microsoft.com/office/officeart/2008/layout/BubblePictureList"/>
    <dgm:cxn modelId="{AE901CD1-F31C-4F95-A79D-92E7680818C2}" srcId="{CF883621-9A0B-4110-9C85-E13A05E97AD0}" destId="{F200C3FD-7E1E-422D-845A-F78B315EE7E8}" srcOrd="1" destOrd="0" parTransId="{BA75A029-E011-4475-9ABA-560DC42B537D}" sibTransId="{47E909EC-42FF-4394-9065-A8AE80DDEF0F}"/>
    <dgm:cxn modelId="{1D17B8E9-CDED-43EF-899E-13CE87F08254}" type="presOf" srcId="{B586D494-7BAF-413B-ADB0-91E28F9419AA}" destId="{CB02F59F-2F28-4EC7-8C52-B7505D03509E}" srcOrd="0" destOrd="0" presId="urn:microsoft.com/office/officeart/2008/layout/BubblePictureList"/>
    <dgm:cxn modelId="{FD8293E9-BB29-491E-936E-917C9362C9B8}" type="presOf" srcId="{CF883621-9A0B-4110-9C85-E13A05E97AD0}" destId="{E3E0AD26-83D9-4934-B1C2-F142B5393910}" srcOrd="0" destOrd="0" presId="urn:microsoft.com/office/officeart/2008/layout/BubblePictureList"/>
    <dgm:cxn modelId="{47F0F7DC-DE83-480E-A2FA-B220A0440612}" type="presOf" srcId="{FDB7E3B5-24F8-4D6F-8F05-E239E79E86E9}" destId="{80F7F4A4-F8F2-4D0B-861A-1F3C54D3AFE1}" srcOrd="0" destOrd="0" presId="urn:microsoft.com/office/officeart/2008/layout/BubblePictureList"/>
    <dgm:cxn modelId="{CC3F90BF-8D2C-4731-942F-3CA0A4C302AA}" type="presParOf" srcId="{E3E0AD26-83D9-4934-B1C2-F142B5393910}" destId="{4BA315DE-DB5B-4BD5-A721-EB21C7B97756}" srcOrd="0" destOrd="0" presId="urn:microsoft.com/office/officeart/2008/layout/BubblePictureList"/>
    <dgm:cxn modelId="{E03BCC6A-16C5-4548-A952-57A89CCCEBC7}" type="presParOf" srcId="{E3E0AD26-83D9-4934-B1C2-F142B5393910}" destId="{8BE4C6B5-169E-460E-8CF0-854AE24875FF}" srcOrd="1" destOrd="0" presId="urn:microsoft.com/office/officeart/2008/layout/BubblePictureList"/>
    <dgm:cxn modelId="{3D44A711-D6E8-4992-81EB-6B7C50DEA174}" type="presParOf" srcId="{8BE4C6B5-169E-460E-8CF0-854AE24875FF}" destId="{C038FE22-2AF0-4838-9F70-3EE46647DC05}" srcOrd="0" destOrd="0" presId="urn:microsoft.com/office/officeart/2008/layout/BubblePictureList"/>
    <dgm:cxn modelId="{846FA944-FF6B-4756-8AC7-3BB0BBFC3CC7}" type="presParOf" srcId="{E3E0AD26-83D9-4934-B1C2-F142B5393910}" destId="{A1089EB6-88DA-4C69-8136-1F1598F0AFB2}" srcOrd="2" destOrd="0" presId="urn:microsoft.com/office/officeart/2008/layout/BubblePictureList"/>
    <dgm:cxn modelId="{037F8227-BDB3-49AE-9C7D-7ECB6F54CD6C}" type="presParOf" srcId="{E3E0AD26-83D9-4934-B1C2-F142B5393910}" destId="{DB769AF8-C3BE-4AEC-9784-CB5E51A04BAD}" srcOrd="3" destOrd="0" presId="urn:microsoft.com/office/officeart/2008/layout/BubblePictureList"/>
    <dgm:cxn modelId="{7502399F-A75A-48A9-B192-12EFB27776C2}" type="presParOf" srcId="{DB769AF8-C3BE-4AEC-9784-CB5E51A04BAD}" destId="{CB02F59F-2F28-4EC7-8C52-B7505D03509E}" srcOrd="0" destOrd="0" presId="urn:microsoft.com/office/officeart/2008/layout/BubblePictureList"/>
    <dgm:cxn modelId="{C45855A1-CEC9-4A6F-942A-A7794286E31C}" type="presParOf" srcId="{E3E0AD26-83D9-4934-B1C2-F142B5393910}" destId="{ADBDCBFB-97C4-403E-B4DD-E89464B7D097}" srcOrd="4" destOrd="0" presId="urn:microsoft.com/office/officeart/2008/layout/BubblePictureList"/>
    <dgm:cxn modelId="{48183BD5-C334-42C0-B54C-E04DB4E520B2}" type="presParOf" srcId="{E3E0AD26-83D9-4934-B1C2-F142B5393910}" destId="{119C671B-B756-40D0-B7A7-8E81909DCB0A}" srcOrd="5" destOrd="0" presId="urn:microsoft.com/office/officeart/2008/layout/BubblePictureList"/>
    <dgm:cxn modelId="{350C0A02-4C10-46B4-9119-8ABB5CFE05F3}" type="presParOf" srcId="{119C671B-B756-40D0-B7A7-8E81909DCB0A}" destId="{E682DE64-54A8-4442-8D5A-F451152D0C57}" srcOrd="0" destOrd="0" presId="urn:microsoft.com/office/officeart/2008/layout/BubblePictureList"/>
    <dgm:cxn modelId="{9B21C24C-22C1-43CE-9FBD-EEC9ABC96697}" type="presParOf" srcId="{E3E0AD26-83D9-4934-B1C2-F142B5393910}" destId="{E8B4799C-89CA-41D4-80C2-60C384F54DBC}" srcOrd="6" destOrd="0" presId="urn:microsoft.com/office/officeart/2008/layout/BubblePictureList"/>
    <dgm:cxn modelId="{DADBA601-E1EF-44F2-8D47-BCA50D931DD3}" type="presParOf" srcId="{E8B4799C-89CA-41D4-80C2-60C384F54DBC}" destId="{6D4D7B05-3391-4587-8170-FADCF7A9C9A9}" srcOrd="0" destOrd="0" presId="urn:microsoft.com/office/officeart/2008/layout/BubblePictureList"/>
    <dgm:cxn modelId="{B4FE3577-040C-4B55-B753-195CCBB56406}" type="presParOf" srcId="{E3E0AD26-83D9-4934-B1C2-F142B5393910}" destId="{7C09AA46-4F8C-48BE-975D-270A61FFA62D}" srcOrd="7" destOrd="0" presId="urn:microsoft.com/office/officeart/2008/layout/BubblePictureList"/>
    <dgm:cxn modelId="{B2696523-3C44-4DEF-99A3-296AE7AEEDEA}" type="presParOf" srcId="{7C09AA46-4F8C-48BE-975D-270A61FFA62D}" destId="{F7628CD9-9EE9-4CF9-82CC-A23FEA3A48C8}" srcOrd="0" destOrd="0" presId="urn:microsoft.com/office/officeart/2008/layout/BubblePictureList"/>
    <dgm:cxn modelId="{34FB2FF1-61C1-4BE8-AD1C-375A7B8C7E56}" type="presParOf" srcId="{E3E0AD26-83D9-4934-B1C2-F142B5393910}" destId="{80F7F4A4-F8F2-4D0B-861A-1F3C54D3AFE1}" srcOrd="8" destOrd="0" presId="urn:microsoft.com/office/officeart/2008/layout/BubblePictureList"/>
    <dgm:cxn modelId="{EC07CEB9-ABE0-44D3-B16E-06C29FA39F83}" type="presParOf" srcId="{E3E0AD26-83D9-4934-B1C2-F142B5393910}" destId="{B760717E-99D7-4F5C-8AAD-AA6A3D06D381}" srcOrd="9" destOrd="0" presId="urn:microsoft.com/office/officeart/2008/layout/BubblePictureList"/>
    <dgm:cxn modelId="{347860B8-9BE5-4D4F-A186-5DF476441130}" type="presParOf" srcId="{E3E0AD26-83D9-4934-B1C2-F142B5393910}" destId="{504D8576-EAC0-4B59-B120-768F99AC1C73}" srcOrd="10" destOrd="0" presId="urn:microsoft.com/office/officeart/2008/layout/BubblePictureList"/>
    <dgm:cxn modelId="{CB351811-1BAC-46E2-8787-3A9CCC9264D8}" type="presParOf" srcId="{E3E0AD26-83D9-4934-B1C2-F142B5393910}" destId="{AE42451D-2BED-4C0F-9916-36F57C4ABADB}" srcOrd="11" destOrd="0" presId="urn:microsoft.com/office/officeart/2008/layout/BubblePictureList"/>
    <dgm:cxn modelId="{AFAF7647-6183-4CF8-8DD4-07C7E22453D5}" type="presParOf" srcId="{AE42451D-2BED-4C0F-9916-36F57C4ABADB}" destId="{56FA0180-ED7C-47C8-941F-092DDD8988DC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8867AF5-D235-4B95-B55B-2D3F432F0192}" type="doc">
      <dgm:prSet loTypeId="urn:microsoft.com/office/officeart/2009/3/layout/SpiralPicture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FA790F70-5676-4AD7-A915-C1F026995B6A}">
      <dgm:prSet/>
      <dgm:spPr/>
      <dgm:t>
        <a:bodyPr/>
        <a:lstStyle/>
        <a:p>
          <a:r>
            <a:rPr lang="es-CL" dirty="0" smtClean="0"/>
            <a:t>Toallas</a:t>
          </a:r>
          <a:endParaRPr lang="es-CL" dirty="0"/>
        </a:p>
      </dgm:t>
    </dgm:pt>
    <dgm:pt modelId="{AA96CD2D-3714-4367-87F0-0B5D849AD34E}" type="parTrans" cxnId="{9354BB79-41E5-4B4B-9782-3270B42983F4}">
      <dgm:prSet/>
      <dgm:spPr/>
      <dgm:t>
        <a:bodyPr/>
        <a:lstStyle/>
        <a:p>
          <a:endParaRPr lang="es-CL"/>
        </a:p>
      </dgm:t>
    </dgm:pt>
    <dgm:pt modelId="{D974A418-13C8-452C-ADC7-5080D95FF37B}" type="sibTrans" cxnId="{9354BB79-41E5-4B4B-9782-3270B42983F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CL"/>
        </a:p>
      </dgm:t>
    </dgm:pt>
    <dgm:pt modelId="{C2AA7509-2505-4EC6-BEE8-D8A2926062E6}">
      <dgm:prSet/>
      <dgm:spPr/>
      <dgm:t>
        <a:bodyPr/>
        <a:lstStyle/>
        <a:p>
          <a:r>
            <a:rPr lang="es-CL" dirty="0" smtClean="0"/>
            <a:t>Guantes</a:t>
          </a:r>
          <a:endParaRPr lang="es-CL" dirty="0"/>
        </a:p>
      </dgm:t>
    </dgm:pt>
    <dgm:pt modelId="{48907503-E4F4-40AD-A93D-808070CB8F23}" type="parTrans" cxnId="{2AD562DF-B412-4F8E-8A03-11FFF76FD643}">
      <dgm:prSet/>
      <dgm:spPr/>
      <dgm:t>
        <a:bodyPr/>
        <a:lstStyle/>
        <a:p>
          <a:endParaRPr lang="es-CL"/>
        </a:p>
      </dgm:t>
    </dgm:pt>
    <dgm:pt modelId="{D3125BFB-A42B-4EEB-8FAD-B8666DE9A5C1}" type="sibTrans" cxnId="{2AD562DF-B412-4F8E-8A03-11FFF76FD643}">
      <dgm:prSet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990D5E60-3CDF-4006-89FA-F95BC2BED5D7}">
      <dgm:prSet/>
      <dgm:spPr/>
      <dgm:t>
        <a:bodyPr/>
        <a:lstStyle/>
        <a:p>
          <a:r>
            <a:rPr lang="es-CL" dirty="0" smtClean="0"/>
            <a:t>Bolsa</a:t>
          </a:r>
          <a:endParaRPr lang="es-CL" dirty="0"/>
        </a:p>
      </dgm:t>
    </dgm:pt>
    <dgm:pt modelId="{96D17035-ECB9-420F-B283-1F0B633F7215}" type="parTrans" cxnId="{4AD4E487-B154-4232-88B2-5F74F1BB6E86}">
      <dgm:prSet/>
      <dgm:spPr/>
      <dgm:t>
        <a:bodyPr/>
        <a:lstStyle/>
        <a:p>
          <a:endParaRPr lang="es-CL"/>
        </a:p>
      </dgm:t>
    </dgm:pt>
    <dgm:pt modelId="{33D44AC4-9137-4CD1-B9F7-A649259FF62B}" type="sibTrans" cxnId="{4AD4E487-B154-4232-88B2-5F74F1BB6E86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  <dgm:t>
        <a:bodyPr/>
        <a:lstStyle/>
        <a:p>
          <a:endParaRPr lang="es-CL"/>
        </a:p>
      </dgm:t>
    </dgm:pt>
    <dgm:pt modelId="{854B6258-578C-4420-A0D8-8A5721A98267}">
      <dgm:prSet/>
      <dgm:spPr/>
      <dgm:t>
        <a:bodyPr/>
        <a:lstStyle/>
        <a:p>
          <a:r>
            <a:rPr lang="es-CL" dirty="0" smtClean="0"/>
            <a:t>Candado</a:t>
          </a:r>
          <a:endParaRPr lang="es-CL" dirty="0"/>
        </a:p>
      </dgm:t>
    </dgm:pt>
    <dgm:pt modelId="{F1EAB7C0-2AF2-4F3D-9588-1B1311B887A2}" type="parTrans" cxnId="{B47A34DA-6448-448E-9CFF-59471CB42B91}">
      <dgm:prSet/>
      <dgm:spPr/>
      <dgm:t>
        <a:bodyPr/>
        <a:lstStyle/>
        <a:p>
          <a:endParaRPr lang="es-CL"/>
        </a:p>
      </dgm:t>
    </dgm:pt>
    <dgm:pt modelId="{8CB13C1A-FE88-4185-9467-CC65E79B4689}" type="sibTrans" cxnId="{B47A34DA-6448-448E-9CFF-59471CB42B91}">
      <dgm:prSet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090A8014-9CB9-4BAC-AE21-3BB409E8CE8F}">
      <dgm:prSet/>
      <dgm:spPr/>
      <dgm:t>
        <a:bodyPr/>
        <a:lstStyle/>
        <a:p>
          <a:endParaRPr lang="es-CL" dirty="0"/>
        </a:p>
      </dgm:t>
    </dgm:pt>
    <dgm:pt modelId="{372FCF17-CF23-49BF-8F96-C5CDDF3D52B8}" type="sibTrans" cxnId="{6D927207-0B8C-4CC3-9046-2019B82ED29D}">
      <dgm:prSet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6B6D83A8-8B54-4431-A934-4F0A0943AD05}" type="parTrans" cxnId="{6D927207-0B8C-4CC3-9046-2019B82ED29D}">
      <dgm:prSet/>
      <dgm:spPr/>
      <dgm:t>
        <a:bodyPr/>
        <a:lstStyle/>
        <a:p>
          <a:endParaRPr lang="es-CL"/>
        </a:p>
      </dgm:t>
    </dgm:pt>
    <dgm:pt modelId="{F9228A8F-BB54-46F2-B226-47C0E1FC4B96}" type="pres">
      <dgm:prSet presAssocID="{88867AF5-D235-4B95-B55B-2D3F432F0192}" presName="Name0" presStyleCnt="0">
        <dgm:presLayoutVars>
          <dgm:chMax val="5"/>
          <dgm:dir/>
        </dgm:presLayoutVars>
      </dgm:prSet>
      <dgm:spPr/>
      <dgm:t>
        <a:bodyPr/>
        <a:lstStyle/>
        <a:p>
          <a:endParaRPr lang="es-CL"/>
        </a:p>
      </dgm:t>
    </dgm:pt>
    <dgm:pt modelId="{5D16F232-9E77-4C2C-B60F-1C5F53294B9B}" type="pres">
      <dgm:prSet presAssocID="{88867AF5-D235-4B95-B55B-2D3F432F0192}" presName="picts" presStyleCnt="0"/>
      <dgm:spPr/>
    </dgm:pt>
    <dgm:pt modelId="{91DCDF52-D0F8-4E8F-8C45-F60241D1A44B}" type="pres">
      <dgm:prSet presAssocID="{88867AF5-D235-4B95-B55B-2D3F432F0192}" presName="space1" presStyleCnt="0"/>
      <dgm:spPr/>
    </dgm:pt>
    <dgm:pt modelId="{16A93E14-ED10-4616-A2E3-024C1D48DCCC}" type="pres">
      <dgm:prSet presAssocID="{88867AF5-D235-4B95-B55B-2D3F432F0192}" presName="space2" presStyleCnt="0"/>
      <dgm:spPr/>
    </dgm:pt>
    <dgm:pt modelId="{053BA219-63E1-42AA-9342-59199062FAE7}" type="pres">
      <dgm:prSet presAssocID="{D974A418-13C8-452C-ADC7-5080D95FF37B}" presName="pictA1" presStyleCnt="0"/>
      <dgm:spPr/>
    </dgm:pt>
    <dgm:pt modelId="{736DAD30-748E-4982-A2CB-632718A33D5A}" type="pres">
      <dgm:prSet presAssocID="{D974A418-13C8-452C-ADC7-5080D95FF37B}" presName="imageRepeatNode" presStyleLbl="alignNode1" presStyleIdx="0" presStyleCnt="5"/>
      <dgm:spPr/>
      <dgm:t>
        <a:bodyPr/>
        <a:lstStyle/>
        <a:p>
          <a:endParaRPr lang="es-CL"/>
        </a:p>
      </dgm:t>
    </dgm:pt>
    <dgm:pt modelId="{4D013220-A63C-48BC-AC36-976329519872}" type="pres">
      <dgm:prSet presAssocID="{D974A418-13C8-452C-ADC7-5080D95FF37B}" presName="oneDotPict" presStyleCnt="0"/>
      <dgm:spPr/>
    </dgm:pt>
    <dgm:pt modelId="{1C1E302C-4B03-4D89-B83D-174CDFAE7FAE}" type="pres">
      <dgm:prSet presAssocID="{D974A418-13C8-452C-ADC7-5080D95FF37B}" presName="dotPict_11" presStyleLbl="solidFgAcc1" presStyleIdx="0" presStyleCnt="30"/>
      <dgm:spPr/>
    </dgm:pt>
    <dgm:pt modelId="{E03B6F33-AA71-4A9E-A951-00AB6971DF83}" type="pres">
      <dgm:prSet presAssocID="{D3125BFB-A42B-4EEB-8FAD-B8666DE9A5C1}" presName="pictA2" presStyleCnt="0"/>
      <dgm:spPr/>
    </dgm:pt>
    <dgm:pt modelId="{D0B5D594-00A3-49D7-86A3-0A97BAF2B181}" type="pres">
      <dgm:prSet presAssocID="{D3125BFB-A42B-4EEB-8FAD-B8666DE9A5C1}" presName="imageRepeatNode" presStyleLbl="alignNode1" presStyleIdx="1" presStyleCnt="5" custLinFactNeighborX="1085"/>
      <dgm:spPr/>
      <dgm:t>
        <a:bodyPr/>
        <a:lstStyle/>
        <a:p>
          <a:endParaRPr lang="es-CL"/>
        </a:p>
      </dgm:t>
    </dgm:pt>
    <dgm:pt modelId="{11B44C10-8D36-4D20-91E0-4FFC20CB407B}" type="pres">
      <dgm:prSet presAssocID="{D3125BFB-A42B-4EEB-8FAD-B8666DE9A5C1}" presName="twoDotsPict" presStyleCnt="0"/>
      <dgm:spPr/>
    </dgm:pt>
    <dgm:pt modelId="{2B314B57-C49A-4A4A-81C6-ADB6984B74C0}" type="pres">
      <dgm:prSet presAssocID="{D3125BFB-A42B-4EEB-8FAD-B8666DE9A5C1}" presName="dotPict_21" presStyleLbl="solidFgAcc1" presStyleIdx="1" presStyleCnt="30"/>
      <dgm:spPr/>
    </dgm:pt>
    <dgm:pt modelId="{1071028B-37F5-4C12-8922-C7E4F7A4C79C}" type="pres">
      <dgm:prSet presAssocID="{D3125BFB-A42B-4EEB-8FAD-B8666DE9A5C1}" presName="dotPict_22" presStyleLbl="solidFgAcc1" presStyleIdx="2" presStyleCnt="30"/>
      <dgm:spPr/>
    </dgm:pt>
    <dgm:pt modelId="{7D8F4711-DBDB-4736-AF02-30E5C5B12FB8}" type="pres">
      <dgm:prSet presAssocID="{33D44AC4-9137-4CD1-B9F7-A649259FF62B}" presName="pictA3" presStyleCnt="0"/>
      <dgm:spPr/>
    </dgm:pt>
    <dgm:pt modelId="{549F74BF-D413-43C2-87BD-D37806B1F82B}" type="pres">
      <dgm:prSet presAssocID="{33D44AC4-9137-4CD1-B9F7-A649259FF62B}" presName="imageRepeatNode" presStyleLbl="alignNode1" presStyleIdx="2" presStyleCnt="5"/>
      <dgm:spPr/>
      <dgm:t>
        <a:bodyPr/>
        <a:lstStyle/>
        <a:p>
          <a:endParaRPr lang="es-CL"/>
        </a:p>
      </dgm:t>
    </dgm:pt>
    <dgm:pt modelId="{00DFA333-32FB-4749-BA16-4C4DA856566A}" type="pres">
      <dgm:prSet presAssocID="{33D44AC4-9137-4CD1-B9F7-A649259FF62B}" presName="threeDotsPict" presStyleCnt="0"/>
      <dgm:spPr/>
    </dgm:pt>
    <dgm:pt modelId="{BFA9B99D-A6EA-43A1-AE03-F4CD34E17574}" type="pres">
      <dgm:prSet presAssocID="{33D44AC4-9137-4CD1-B9F7-A649259FF62B}" presName="dotPict_31" presStyleLbl="solidFgAcc1" presStyleIdx="3" presStyleCnt="30"/>
      <dgm:spPr/>
    </dgm:pt>
    <dgm:pt modelId="{34898BB5-FE2A-43DF-8690-3C3D1144F8D1}" type="pres">
      <dgm:prSet presAssocID="{33D44AC4-9137-4CD1-B9F7-A649259FF62B}" presName="dotPict_32" presStyleLbl="solidFgAcc1" presStyleIdx="4" presStyleCnt="30"/>
      <dgm:spPr/>
    </dgm:pt>
    <dgm:pt modelId="{5BF48FA8-142F-4945-AF27-B425D93320EC}" type="pres">
      <dgm:prSet presAssocID="{33D44AC4-9137-4CD1-B9F7-A649259FF62B}" presName="dotPict_33" presStyleLbl="solidFgAcc1" presStyleIdx="5" presStyleCnt="30"/>
      <dgm:spPr/>
    </dgm:pt>
    <dgm:pt modelId="{A5D94D13-E7F7-4E9E-99D4-B842C5119A8A}" type="pres">
      <dgm:prSet presAssocID="{8CB13C1A-FE88-4185-9467-CC65E79B4689}" presName="pictA4" presStyleCnt="0"/>
      <dgm:spPr/>
    </dgm:pt>
    <dgm:pt modelId="{67D6F2D8-7E5D-4E10-919E-4AA97B126EAF}" type="pres">
      <dgm:prSet presAssocID="{8CB13C1A-FE88-4185-9467-CC65E79B4689}" presName="imageRepeatNode" presStyleLbl="alignNode1" presStyleIdx="3" presStyleCnt="5"/>
      <dgm:spPr/>
      <dgm:t>
        <a:bodyPr/>
        <a:lstStyle/>
        <a:p>
          <a:endParaRPr lang="es-CL"/>
        </a:p>
      </dgm:t>
    </dgm:pt>
    <dgm:pt modelId="{534966CC-E0D5-4373-AF6E-4BF9A19CE88C}" type="pres">
      <dgm:prSet presAssocID="{8CB13C1A-FE88-4185-9467-CC65E79B4689}" presName="fourDotsPict" presStyleCnt="0"/>
      <dgm:spPr/>
    </dgm:pt>
    <dgm:pt modelId="{4DAC3059-971F-4F44-8E7E-619FBC81E844}" type="pres">
      <dgm:prSet presAssocID="{8CB13C1A-FE88-4185-9467-CC65E79B4689}" presName="dotPict_41" presStyleLbl="solidFgAcc1" presStyleIdx="6" presStyleCnt="30"/>
      <dgm:spPr/>
    </dgm:pt>
    <dgm:pt modelId="{6601B1AC-A704-4361-8377-154AA45724E2}" type="pres">
      <dgm:prSet presAssocID="{8CB13C1A-FE88-4185-9467-CC65E79B4689}" presName="dotPict_42" presStyleLbl="solidFgAcc1" presStyleIdx="7" presStyleCnt="30"/>
      <dgm:spPr/>
    </dgm:pt>
    <dgm:pt modelId="{34DE028A-2997-43B8-ACBE-23C060D5F528}" type="pres">
      <dgm:prSet presAssocID="{8CB13C1A-FE88-4185-9467-CC65E79B4689}" presName="dotPict_43" presStyleLbl="solidFgAcc1" presStyleIdx="8" presStyleCnt="30"/>
      <dgm:spPr/>
    </dgm:pt>
    <dgm:pt modelId="{1AA98C0F-2766-40D9-AC92-3B069A04A0A3}" type="pres">
      <dgm:prSet presAssocID="{8CB13C1A-FE88-4185-9467-CC65E79B4689}" presName="dotPict_44" presStyleLbl="solidFgAcc1" presStyleIdx="9" presStyleCnt="30"/>
      <dgm:spPr/>
    </dgm:pt>
    <dgm:pt modelId="{2F9F343C-7B37-462A-BD31-DA4228E76002}" type="pres">
      <dgm:prSet presAssocID="{372FCF17-CF23-49BF-8F96-C5CDDF3D52B8}" presName="pictA5" presStyleCnt="0"/>
      <dgm:spPr/>
    </dgm:pt>
    <dgm:pt modelId="{6EAB4B71-F90E-4951-BD50-264B778D1F5D}" type="pres">
      <dgm:prSet presAssocID="{372FCF17-CF23-49BF-8F96-C5CDDF3D52B8}" presName="imageRepeatNode" presStyleLbl="alignNode1" presStyleIdx="4" presStyleCnt="5"/>
      <dgm:spPr/>
      <dgm:t>
        <a:bodyPr/>
        <a:lstStyle/>
        <a:p>
          <a:endParaRPr lang="es-CL"/>
        </a:p>
      </dgm:t>
    </dgm:pt>
    <dgm:pt modelId="{15B376F4-615E-4436-9A91-9A3A666A9A35}" type="pres">
      <dgm:prSet presAssocID="{372FCF17-CF23-49BF-8F96-C5CDDF3D52B8}" presName="fiveDotsPict" presStyleCnt="0"/>
      <dgm:spPr/>
    </dgm:pt>
    <dgm:pt modelId="{7F417275-3D4F-403C-96AB-19558F0DAA29}" type="pres">
      <dgm:prSet presAssocID="{372FCF17-CF23-49BF-8F96-C5CDDF3D52B8}" presName="dotPict_51" presStyleLbl="solidFgAcc1" presStyleIdx="10" presStyleCnt="30"/>
      <dgm:spPr/>
    </dgm:pt>
    <dgm:pt modelId="{D996D8EB-18D3-4CE6-A39C-DA682FC131CE}" type="pres">
      <dgm:prSet presAssocID="{372FCF17-CF23-49BF-8F96-C5CDDF3D52B8}" presName="dotPict_52" presStyleLbl="solidFgAcc1" presStyleIdx="11" presStyleCnt="30"/>
      <dgm:spPr/>
    </dgm:pt>
    <dgm:pt modelId="{9CC99EEA-67CD-49E5-95F2-1A56CA194726}" type="pres">
      <dgm:prSet presAssocID="{372FCF17-CF23-49BF-8F96-C5CDDF3D52B8}" presName="dotPict_53" presStyleLbl="solidFgAcc1" presStyleIdx="12" presStyleCnt="30"/>
      <dgm:spPr/>
    </dgm:pt>
    <dgm:pt modelId="{944506E0-9C68-4119-B9E4-C3FDEABF87DA}" type="pres">
      <dgm:prSet presAssocID="{372FCF17-CF23-49BF-8F96-C5CDDF3D52B8}" presName="dotPict_54" presStyleLbl="solidFgAcc1" presStyleIdx="13" presStyleCnt="30"/>
      <dgm:spPr/>
    </dgm:pt>
    <dgm:pt modelId="{B14F0791-4E98-4FDB-801B-744A6D33DA01}" type="pres">
      <dgm:prSet presAssocID="{372FCF17-CF23-49BF-8F96-C5CDDF3D52B8}" presName="dotPict_55" presStyleLbl="solidFgAcc1" presStyleIdx="14" presStyleCnt="30"/>
      <dgm:spPr/>
    </dgm:pt>
    <dgm:pt modelId="{0A6878CE-587F-48D1-BFDB-4DA5001D9D22}" type="pres">
      <dgm:prSet presAssocID="{88867AF5-D235-4B95-B55B-2D3F432F0192}" presName="txLine" presStyleCnt="0"/>
      <dgm:spPr/>
    </dgm:pt>
    <dgm:pt modelId="{0426D4D1-C5F7-458A-83E8-D7B1E0802B7C}" type="pres">
      <dgm:prSet presAssocID="{FA790F70-5676-4AD7-A915-C1F026995B6A}" presName="oneDotTx" presStyleCnt="0"/>
      <dgm:spPr/>
    </dgm:pt>
    <dgm:pt modelId="{3C7CC3A7-3180-4110-89DF-E02CB7FD1FD6}" type="pres">
      <dgm:prSet presAssocID="{FA790F70-5676-4AD7-A915-C1F026995B6A}" presName="dotTx_11" presStyleLbl="solidFgAcc1" presStyleIdx="15" presStyleCnt="30"/>
      <dgm:spPr/>
    </dgm:pt>
    <dgm:pt modelId="{7665B89A-81D5-4BB7-82D3-62BDE5966460}" type="pres">
      <dgm:prSet presAssocID="{FA790F70-5676-4AD7-A915-C1F026995B6A}" presName="Name37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4D9C514-CC21-47C9-8FC2-CB26E4B57DF5}" type="pres">
      <dgm:prSet presAssocID="{C2AA7509-2505-4EC6-BEE8-D8A2926062E6}" presName="twoDotsTx" presStyleCnt="0"/>
      <dgm:spPr/>
    </dgm:pt>
    <dgm:pt modelId="{34272B95-9926-4570-9628-D5CA5A35E7FB}" type="pres">
      <dgm:prSet presAssocID="{C2AA7509-2505-4EC6-BEE8-D8A2926062E6}" presName="dotTx_21" presStyleLbl="solidFgAcc1" presStyleIdx="16" presStyleCnt="30"/>
      <dgm:spPr/>
    </dgm:pt>
    <dgm:pt modelId="{30E1891A-7846-4D33-A3D0-248100B81C8E}" type="pres">
      <dgm:prSet presAssocID="{C2AA7509-2505-4EC6-BEE8-D8A2926062E6}" presName="dotTx_22" presStyleLbl="solidFgAcc1" presStyleIdx="17" presStyleCnt="30"/>
      <dgm:spPr/>
    </dgm:pt>
    <dgm:pt modelId="{41CFAF15-1E1B-4581-AFAC-70F414A2E399}" type="pres">
      <dgm:prSet presAssocID="{C2AA7509-2505-4EC6-BEE8-D8A2926062E6}" presName="Name39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31351AB-1B5D-4188-BC90-065C39E18B6E}" type="pres">
      <dgm:prSet presAssocID="{990D5E60-3CDF-4006-89FA-F95BC2BED5D7}" presName="threeDotsTx" presStyleCnt="0"/>
      <dgm:spPr/>
    </dgm:pt>
    <dgm:pt modelId="{261DDC99-2011-40F9-9AE2-B6FBA625EABA}" type="pres">
      <dgm:prSet presAssocID="{990D5E60-3CDF-4006-89FA-F95BC2BED5D7}" presName="dotTx_31" presStyleLbl="solidFgAcc1" presStyleIdx="18" presStyleCnt="30"/>
      <dgm:spPr/>
    </dgm:pt>
    <dgm:pt modelId="{999EDAE3-5F61-4F45-AF11-329650302F66}" type="pres">
      <dgm:prSet presAssocID="{990D5E60-3CDF-4006-89FA-F95BC2BED5D7}" presName="dotTx_32" presStyleLbl="solidFgAcc1" presStyleIdx="19" presStyleCnt="30"/>
      <dgm:spPr/>
    </dgm:pt>
    <dgm:pt modelId="{C26EFAF1-FF9E-4AC6-AD32-062DBF02F69D}" type="pres">
      <dgm:prSet presAssocID="{990D5E60-3CDF-4006-89FA-F95BC2BED5D7}" presName="dotTx_33" presStyleLbl="solidFgAcc1" presStyleIdx="20" presStyleCnt="30"/>
      <dgm:spPr/>
    </dgm:pt>
    <dgm:pt modelId="{6268C785-B91F-4ACF-AC92-25DA5AA5934F}" type="pres">
      <dgm:prSet presAssocID="{990D5E60-3CDF-4006-89FA-F95BC2BED5D7}" presName="Name41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6C64065-A3DF-4482-82F5-04B2BE95E0B0}" type="pres">
      <dgm:prSet presAssocID="{854B6258-578C-4420-A0D8-8A5721A98267}" presName="fourDotsTx" presStyleCnt="0"/>
      <dgm:spPr/>
    </dgm:pt>
    <dgm:pt modelId="{0264F1EE-10D6-440B-A003-A178B904BC1D}" type="pres">
      <dgm:prSet presAssocID="{854B6258-578C-4420-A0D8-8A5721A98267}" presName="dotTx_41" presStyleLbl="solidFgAcc1" presStyleIdx="21" presStyleCnt="30"/>
      <dgm:spPr/>
    </dgm:pt>
    <dgm:pt modelId="{76C601F2-5491-4263-A830-902E686EEB9B}" type="pres">
      <dgm:prSet presAssocID="{854B6258-578C-4420-A0D8-8A5721A98267}" presName="dotTx_42" presStyleLbl="solidFgAcc1" presStyleIdx="22" presStyleCnt="30"/>
      <dgm:spPr/>
    </dgm:pt>
    <dgm:pt modelId="{00749905-2043-4806-B2DC-B40024E3357B}" type="pres">
      <dgm:prSet presAssocID="{854B6258-578C-4420-A0D8-8A5721A98267}" presName="dotTx_43" presStyleLbl="solidFgAcc1" presStyleIdx="23" presStyleCnt="30"/>
      <dgm:spPr/>
    </dgm:pt>
    <dgm:pt modelId="{1E95BBAC-6B5D-4135-A7F7-9E584003E56D}" type="pres">
      <dgm:prSet presAssocID="{854B6258-578C-4420-A0D8-8A5721A98267}" presName="dotTx_44" presStyleLbl="solidFgAcc1" presStyleIdx="24" presStyleCnt="30"/>
      <dgm:spPr/>
    </dgm:pt>
    <dgm:pt modelId="{7E246A20-2F11-4BCE-A627-14EC95CDF131}" type="pres">
      <dgm:prSet presAssocID="{854B6258-578C-4420-A0D8-8A5721A98267}" presName="Name43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7EF5D0D-A712-4A55-9BA1-B178F798DB18}" type="pres">
      <dgm:prSet presAssocID="{090A8014-9CB9-4BAC-AE21-3BB409E8CE8F}" presName="fiveDotsTx" presStyleCnt="0"/>
      <dgm:spPr/>
    </dgm:pt>
    <dgm:pt modelId="{3236D21B-4185-4887-8733-543FEFEC41A2}" type="pres">
      <dgm:prSet presAssocID="{090A8014-9CB9-4BAC-AE21-3BB409E8CE8F}" presName="dotTx_51" presStyleLbl="solidFgAcc1" presStyleIdx="25" presStyleCnt="30"/>
      <dgm:spPr/>
    </dgm:pt>
    <dgm:pt modelId="{990BA951-18C9-4DEB-AC8B-7AEECB56C607}" type="pres">
      <dgm:prSet presAssocID="{090A8014-9CB9-4BAC-AE21-3BB409E8CE8F}" presName="dotTx_52" presStyleLbl="solidFgAcc1" presStyleIdx="26" presStyleCnt="30"/>
      <dgm:spPr/>
    </dgm:pt>
    <dgm:pt modelId="{680588D5-8772-4ACD-9331-D162629E9C9A}" type="pres">
      <dgm:prSet presAssocID="{090A8014-9CB9-4BAC-AE21-3BB409E8CE8F}" presName="dotTx_53" presStyleLbl="solidFgAcc1" presStyleIdx="27" presStyleCnt="30"/>
      <dgm:spPr/>
    </dgm:pt>
    <dgm:pt modelId="{BE2E0D32-2358-429E-947D-A62E28DF7F40}" type="pres">
      <dgm:prSet presAssocID="{090A8014-9CB9-4BAC-AE21-3BB409E8CE8F}" presName="dotTx_54" presStyleLbl="solidFgAcc1" presStyleIdx="28" presStyleCnt="30"/>
      <dgm:spPr/>
    </dgm:pt>
    <dgm:pt modelId="{0A01949D-DBA0-4986-9127-F10A769016C7}" type="pres">
      <dgm:prSet presAssocID="{090A8014-9CB9-4BAC-AE21-3BB409E8CE8F}" presName="dotTx_55" presStyleLbl="solidFgAcc1" presStyleIdx="29" presStyleCnt="30"/>
      <dgm:spPr/>
    </dgm:pt>
    <dgm:pt modelId="{8C93A5B0-5456-4DFD-81D0-331F72553116}" type="pres">
      <dgm:prSet presAssocID="{090A8014-9CB9-4BAC-AE21-3BB409E8CE8F}" presName="Name4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8C38D33A-54CB-4F5C-A471-B47F3B96874F}" type="presOf" srcId="{372FCF17-CF23-49BF-8F96-C5CDDF3D52B8}" destId="{6EAB4B71-F90E-4951-BD50-264B778D1F5D}" srcOrd="0" destOrd="0" presId="urn:microsoft.com/office/officeart/2009/3/layout/SpiralPicture"/>
    <dgm:cxn modelId="{1F7E4937-D6AD-43AD-968F-3FD0AA062670}" type="presOf" srcId="{FA790F70-5676-4AD7-A915-C1F026995B6A}" destId="{7665B89A-81D5-4BB7-82D3-62BDE5966460}" srcOrd="0" destOrd="0" presId="urn:microsoft.com/office/officeart/2009/3/layout/SpiralPicture"/>
    <dgm:cxn modelId="{95DCB851-E53C-4233-A2FC-5B0EACA7A76D}" type="presOf" srcId="{8CB13C1A-FE88-4185-9467-CC65E79B4689}" destId="{67D6F2D8-7E5D-4E10-919E-4AA97B126EAF}" srcOrd="0" destOrd="0" presId="urn:microsoft.com/office/officeart/2009/3/layout/SpiralPicture"/>
    <dgm:cxn modelId="{C2FE7F78-8949-4D5D-9758-3742DF1C0497}" type="presOf" srcId="{C2AA7509-2505-4EC6-BEE8-D8A2926062E6}" destId="{41CFAF15-1E1B-4581-AFAC-70F414A2E399}" srcOrd="0" destOrd="0" presId="urn:microsoft.com/office/officeart/2009/3/layout/SpiralPicture"/>
    <dgm:cxn modelId="{4AD4E487-B154-4232-88B2-5F74F1BB6E86}" srcId="{88867AF5-D235-4B95-B55B-2D3F432F0192}" destId="{990D5E60-3CDF-4006-89FA-F95BC2BED5D7}" srcOrd="2" destOrd="0" parTransId="{96D17035-ECB9-420F-B283-1F0B633F7215}" sibTransId="{33D44AC4-9137-4CD1-B9F7-A649259FF62B}"/>
    <dgm:cxn modelId="{BCCF2B35-590A-4F0C-8484-A1FD198DF9A9}" type="presOf" srcId="{854B6258-578C-4420-A0D8-8A5721A98267}" destId="{7E246A20-2F11-4BCE-A627-14EC95CDF131}" srcOrd="0" destOrd="0" presId="urn:microsoft.com/office/officeart/2009/3/layout/SpiralPicture"/>
    <dgm:cxn modelId="{DD0FCF5E-FFD7-4E26-B467-09360AB92B1D}" type="presOf" srcId="{990D5E60-3CDF-4006-89FA-F95BC2BED5D7}" destId="{6268C785-B91F-4ACF-AC92-25DA5AA5934F}" srcOrd="0" destOrd="0" presId="urn:microsoft.com/office/officeart/2009/3/layout/SpiralPicture"/>
    <dgm:cxn modelId="{2AD562DF-B412-4F8E-8A03-11FFF76FD643}" srcId="{88867AF5-D235-4B95-B55B-2D3F432F0192}" destId="{C2AA7509-2505-4EC6-BEE8-D8A2926062E6}" srcOrd="1" destOrd="0" parTransId="{48907503-E4F4-40AD-A93D-808070CB8F23}" sibTransId="{D3125BFB-A42B-4EEB-8FAD-B8666DE9A5C1}"/>
    <dgm:cxn modelId="{6D927207-0B8C-4CC3-9046-2019B82ED29D}" srcId="{88867AF5-D235-4B95-B55B-2D3F432F0192}" destId="{090A8014-9CB9-4BAC-AE21-3BB409E8CE8F}" srcOrd="4" destOrd="0" parTransId="{6B6D83A8-8B54-4431-A934-4F0A0943AD05}" sibTransId="{372FCF17-CF23-49BF-8F96-C5CDDF3D52B8}"/>
    <dgm:cxn modelId="{8E0FF1FB-2C34-4126-B713-BDC4BEB702CD}" type="presOf" srcId="{090A8014-9CB9-4BAC-AE21-3BB409E8CE8F}" destId="{8C93A5B0-5456-4DFD-81D0-331F72553116}" srcOrd="0" destOrd="0" presId="urn:microsoft.com/office/officeart/2009/3/layout/SpiralPicture"/>
    <dgm:cxn modelId="{B47A34DA-6448-448E-9CFF-59471CB42B91}" srcId="{88867AF5-D235-4B95-B55B-2D3F432F0192}" destId="{854B6258-578C-4420-A0D8-8A5721A98267}" srcOrd="3" destOrd="0" parTransId="{F1EAB7C0-2AF2-4F3D-9588-1B1311B887A2}" sibTransId="{8CB13C1A-FE88-4185-9467-CC65E79B4689}"/>
    <dgm:cxn modelId="{85E66E7A-8AF2-46FC-B146-292806FBDD27}" type="presOf" srcId="{D3125BFB-A42B-4EEB-8FAD-B8666DE9A5C1}" destId="{D0B5D594-00A3-49D7-86A3-0A97BAF2B181}" srcOrd="0" destOrd="0" presId="urn:microsoft.com/office/officeart/2009/3/layout/SpiralPicture"/>
    <dgm:cxn modelId="{9354BB79-41E5-4B4B-9782-3270B42983F4}" srcId="{88867AF5-D235-4B95-B55B-2D3F432F0192}" destId="{FA790F70-5676-4AD7-A915-C1F026995B6A}" srcOrd="0" destOrd="0" parTransId="{AA96CD2D-3714-4367-87F0-0B5D849AD34E}" sibTransId="{D974A418-13C8-452C-ADC7-5080D95FF37B}"/>
    <dgm:cxn modelId="{087A3CB4-F5A9-4A7B-A955-4197D5AE1D98}" type="presOf" srcId="{88867AF5-D235-4B95-B55B-2D3F432F0192}" destId="{F9228A8F-BB54-46F2-B226-47C0E1FC4B96}" srcOrd="0" destOrd="0" presId="urn:microsoft.com/office/officeart/2009/3/layout/SpiralPicture"/>
    <dgm:cxn modelId="{B203B93E-9B37-4D92-B294-FBD641EF8E95}" type="presOf" srcId="{33D44AC4-9137-4CD1-B9F7-A649259FF62B}" destId="{549F74BF-D413-43C2-87BD-D37806B1F82B}" srcOrd="0" destOrd="0" presId="urn:microsoft.com/office/officeart/2009/3/layout/SpiralPicture"/>
    <dgm:cxn modelId="{E5015C80-23F4-4B79-B8AA-5A641B42572A}" type="presOf" srcId="{D974A418-13C8-452C-ADC7-5080D95FF37B}" destId="{736DAD30-748E-4982-A2CB-632718A33D5A}" srcOrd="0" destOrd="0" presId="urn:microsoft.com/office/officeart/2009/3/layout/SpiralPicture"/>
    <dgm:cxn modelId="{3AE3DBA6-8DF2-452C-BA82-EB1839F387A1}" type="presParOf" srcId="{F9228A8F-BB54-46F2-B226-47C0E1FC4B96}" destId="{5D16F232-9E77-4C2C-B60F-1C5F53294B9B}" srcOrd="0" destOrd="0" presId="urn:microsoft.com/office/officeart/2009/3/layout/SpiralPicture"/>
    <dgm:cxn modelId="{815F9F0A-5351-4E38-8291-BE70C492E3BF}" type="presParOf" srcId="{5D16F232-9E77-4C2C-B60F-1C5F53294B9B}" destId="{91DCDF52-D0F8-4E8F-8C45-F60241D1A44B}" srcOrd="0" destOrd="0" presId="urn:microsoft.com/office/officeart/2009/3/layout/SpiralPicture"/>
    <dgm:cxn modelId="{67E9B1CC-FF66-4DDE-9E23-E1652A03495C}" type="presParOf" srcId="{5D16F232-9E77-4C2C-B60F-1C5F53294B9B}" destId="{16A93E14-ED10-4616-A2E3-024C1D48DCCC}" srcOrd="1" destOrd="0" presId="urn:microsoft.com/office/officeart/2009/3/layout/SpiralPicture"/>
    <dgm:cxn modelId="{9C2C4C42-3E66-4861-98E0-E53D7E7C2AB7}" type="presParOf" srcId="{5D16F232-9E77-4C2C-B60F-1C5F53294B9B}" destId="{053BA219-63E1-42AA-9342-59199062FAE7}" srcOrd="2" destOrd="0" presId="urn:microsoft.com/office/officeart/2009/3/layout/SpiralPicture"/>
    <dgm:cxn modelId="{A54AFB11-613D-4A1E-A8E1-C52F4E979B63}" type="presParOf" srcId="{053BA219-63E1-42AA-9342-59199062FAE7}" destId="{736DAD30-748E-4982-A2CB-632718A33D5A}" srcOrd="0" destOrd="0" presId="urn:microsoft.com/office/officeart/2009/3/layout/SpiralPicture"/>
    <dgm:cxn modelId="{4BC271FA-DE66-4CC1-9228-8292343E3C6E}" type="presParOf" srcId="{5D16F232-9E77-4C2C-B60F-1C5F53294B9B}" destId="{4D013220-A63C-48BC-AC36-976329519872}" srcOrd="3" destOrd="0" presId="urn:microsoft.com/office/officeart/2009/3/layout/SpiralPicture"/>
    <dgm:cxn modelId="{D1E5CE4B-75F2-49AA-AA1E-9244F258AD10}" type="presParOf" srcId="{4D013220-A63C-48BC-AC36-976329519872}" destId="{1C1E302C-4B03-4D89-B83D-174CDFAE7FAE}" srcOrd="0" destOrd="0" presId="urn:microsoft.com/office/officeart/2009/3/layout/SpiralPicture"/>
    <dgm:cxn modelId="{C919401D-9D09-4410-8350-DC8C1F1FB988}" type="presParOf" srcId="{5D16F232-9E77-4C2C-B60F-1C5F53294B9B}" destId="{E03B6F33-AA71-4A9E-A951-00AB6971DF83}" srcOrd="4" destOrd="0" presId="urn:microsoft.com/office/officeart/2009/3/layout/SpiralPicture"/>
    <dgm:cxn modelId="{447019CE-53AB-49C7-800A-6A82CE8281C2}" type="presParOf" srcId="{E03B6F33-AA71-4A9E-A951-00AB6971DF83}" destId="{D0B5D594-00A3-49D7-86A3-0A97BAF2B181}" srcOrd="0" destOrd="0" presId="urn:microsoft.com/office/officeart/2009/3/layout/SpiralPicture"/>
    <dgm:cxn modelId="{5D9E9C5D-3910-4900-8931-1AE4A1D32E9A}" type="presParOf" srcId="{5D16F232-9E77-4C2C-B60F-1C5F53294B9B}" destId="{11B44C10-8D36-4D20-91E0-4FFC20CB407B}" srcOrd="5" destOrd="0" presId="urn:microsoft.com/office/officeart/2009/3/layout/SpiralPicture"/>
    <dgm:cxn modelId="{12C1A952-CF8D-470B-8448-D6609562DCE7}" type="presParOf" srcId="{11B44C10-8D36-4D20-91E0-4FFC20CB407B}" destId="{2B314B57-C49A-4A4A-81C6-ADB6984B74C0}" srcOrd="0" destOrd="0" presId="urn:microsoft.com/office/officeart/2009/3/layout/SpiralPicture"/>
    <dgm:cxn modelId="{84FCD3B1-7344-4256-864E-9F896A9D1634}" type="presParOf" srcId="{11B44C10-8D36-4D20-91E0-4FFC20CB407B}" destId="{1071028B-37F5-4C12-8922-C7E4F7A4C79C}" srcOrd="1" destOrd="0" presId="urn:microsoft.com/office/officeart/2009/3/layout/SpiralPicture"/>
    <dgm:cxn modelId="{924F5E24-9347-49A7-92A8-494110883EC9}" type="presParOf" srcId="{5D16F232-9E77-4C2C-B60F-1C5F53294B9B}" destId="{7D8F4711-DBDB-4736-AF02-30E5C5B12FB8}" srcOrd="6" destOrd="0" presId="urn:microsoft.com/office/officeart/2009/3/layout/SpiralPicture"/>
    <dgm:cxn modelId="{7868D6C8-6EF5-49F2-9E61-97047C1B881B}" type="presParOf" srcId="{7D8F4711-DBDB-4736-AF02-30E5C5B12FB8}" destId="{549F74BF-D413-43C2-87BD-D37806B1F82B}" srcOrd="0" destOrd="0" presId="urn:microsoft.com/office/officeart/2009/3/layout/SpiralPicture"/>
    <dgm:cxn modelId="{ADA4A293-9F56-4D0A-92B5-A34E7AC34908}" type="presParOf" srcId="{5D16F232-9E77-4C2C-B60F-1C5F53294B9B}" destId="{00DFA333-32FB-4749-BA16-4C4DA856566A}" srcOrd="7" destOrd="0" presId="urn:microsoft.com/office/officeart/2009/3/layout/SpiralPicture"/>
    <dgm:cxn modelId="{62BE0D52-7880-4DE1-84CA-5310E2E31E66}" type="presParOf" srcId="{00DFA333-32FB-4749-BA16-4C4DA856566A}" destId="{BFA9B99D-A6EA-43A1-AE03-F4CD34E17574}" srcOrd="0" destOrd="0" presId="urn:microsoft.com/office/officeart/2009/3/layout/SpiralPicture"/>
    <dgm:cxn modelId="{D30FD921-2C93-49D4-B10B-4F70A43AE024}" type="presParOf" srcId="{00DFA333-32FB-4749-BA16-4C4DA856566A}" destId="{34898BB5-FE2A-43DF-8690-3C3D1144F8D1}" srcOrd="1" destOrd="0" presId="urn:microsoft.com/office/officeart/2009/3/layout/SpiralPicture"/>
    <dgm:cxn modelId="{6F2F0034-883E-44D3-829F-E33BCB750C0F}" type="presParOf" srcId="{00DFA333-32FB-4749-BA16-4C4DA856566A}" destId="{5BF48FA8-142F-4945-AF27-B425D93320EC}" srcOrd="2" destOrd="0" presId="urn:microsoft.com/office/officeart/2009/3/layout/SpiralPicture"/>
    <dgm:cxn modelId="{9E408063-6B5C-4CCA-902C-10A00C3440D9}" type="presParOf" srcId="{5D16F232-9E77-4C2C-B60F-1C5F53294B9B}" destId="{A5D94D13-E7F7-4E9E-99D4-B842C5119A8A}" srcOrd="8" destOrd="0" presId="urn:microsoft.com/office/officeart/2009/3/layout/SpiralPicture"/>
    <dgm:cxn modelId="{2BEED647-ACC1-476F-B055-3D5DFC6A10CF}" type="presParOf" srcId="{A5D94D13-E7F7-4E9E-99D4-B842C5119A8A}" destId="{67D6F2D8-7E5D-4E10-919E-4AA97B126EAF}" srcOrd="0" destOrd="0" presId="urn:microsoft.com/office/officeart/2009/3/layout/SpiralPicture"/>
    <dgm:cxn modelId="{8BD5E0DE-1967-4235-8910-A102048A9DC7}" type="presParOf" srcId="{5D16F232-9E77-4C2C-B60F-1C5F53294B9B}" destId="{534966CC-E0D5-4373-AF6E-4BF9A19CE88C}" srcOrd="9" destOrd="0" presId="urn:microsoft.com/office/officeart/2009/3/layout/SpiralPicture"/>
    <dgm:cxn modelId="{07EADCDD-D136-4E08-BA63-BC12D7BE78B2}" type="presParOf" srcId="{534966CC-E0D5-4373-AF6E-4BF9A19CE88C}" destId="{4DAC3059-971F-4F44-8E7E-619FBC81E844}" srcOrd="0" destOrd="0" presId="urn:microsoft.com/office/officeart/2009/3/layout/SpiralPicture"/>
    <dgm:cxn modelId="{A615F3D7-85F7-4ED7-B6A3-37A83B8BB63A}" type="presParOf" srcId="{534966CC-E0D5-4373-AF6E-4BF9A19CE88C}" destId="{6601B1AC-A704-4361-8377-154AA45724E2}" srcOrd="1" destOrd="0" presId="urn:microsoft.com/office/officeart/2009/3/layout/SpiralPicture"/>
    <dgm:cxn modelId="{2C28657D-1674-40D2-80A3-3D419DD16A4A}" type="presParOf" srcId="{534966CC-E0D5-4373-AF6E-4BF9A19CE88C}" destId="{34DE028A-2997-43B8-ACBE-23C060D5F528}" srcOrd="2" destOrd="0" presId="urn:microsoft.com/office/officeart/2009/3/layout/SpiralPicture"/>
    <dgm:cxn modelId="{09B41A9D-3EE2-4155-A127-9174203F9758}" type="presParOf" srcId="{534966CC-E0D5-4373-AF6E-4BF9A19CE88C}" destId="{1AA98C0F-2766-40D9-AC92-3B069A04A0A3}" srcOrd="3" destOrd="0" presId="urn:microsoft.com/office/officeart/2009/3/layout/SpiralPicture"/>
    <dgm:cxn modelId="{1984131A-9281-4EDB-AFCA-CE0F8C9ED74B}" type="presParOf" srcId="{5D16F232-9E77-4C2C-B60F-1C5F53294B9B}" destId="{2F9F343C-7B37-462A-BD31-DA4228E76002}" srcOrd="10" destOrd="0" presId="urn:microsoft.com/office/officeart/2009/3/layout/SpiralPicture"/>
    <dgm:cxn modelId="{46D414BF-9B80-4036-A834-EAFD69C82897}" type="presParOf" srcId="{2F9F343C-7B37-462A-BD31-DA4228E76002}" destId="{6EAB4B71-F90E-4951-BD50-264B778D1F5D}" srcOrd="0" destOrd="0" presId="urn:microsoft.com/office/officeart/2009/3/layout/SpiralPicture"/>
    <dgm:cxn modelId="{4D40A391-32AB-4E9A-9FCF-1334939C303E}" type="presParOf" srcId="{5D16F232-9E77-4C2C-B60F-1C5F53294B9B}" destId="{15B376F4-615E-4436-9A91-9A3A666A9A35}" srcOrd="11" destOrd="0" presId="urn:microsoft.com/office/officeart/2009/3/layout/SpiralPicture"/>
    <dgm:cxn modelId="{49B5E99E-0797-4DC5-B18B-A41CD73DEF9E}" type="presParOf" srcId="{15B376F4-615E-4436-9A91-9A3A666A9A35}" destId="{7F417275-3D4F-403C-96AB-19558F0DAA29}" srcOrd="0" destOrd="0" presId="urn:microsoft.com/office/officeart/2009/3/layout/SpiralPicture"/>
    <dgm:cxn modelId="{84CD8E89-9E81-43BD-B1F5-E3A3649D5EE1}" type="presParOf" srcId="{15B376F4-615E-4436-9A91-9A3A666A9A35}" destId="{D996D8EB-18D3-4CE6-A39C-DA682FC131CE}" srcOrd="1" destOrd="0" presId="urn:microsoft.com/office/officeart/2009/3/layout/SpiralPicture"/>
    <dgm:cxn modelId="{3F8F027F-B9B6-474A-A025-B9492543877C}" type="presParOf" srcId="{15B376F4-615E-4436-9A91-9A3A666A9A35}" destId="{9CC99EEA-67CD-49E5-95F2-1A56CA194726}" srcOrd="2" destOrd="0" presId="urn:microsoft.com/office/officeart/2009/3/layout/SpiralPicture"/>
    <dgm:cxn modelId="{C9A6CE54-52CD-4BE5-8C80-10360CBBC046}" type="presParOf" srcId="{15B376F4-615E-4436-9A91-9A3A666A9A35}" destId="{944506E0-9C68-4119-B9E4-C3FDEABF87DA}" srcOrd="3" destOrd="0" presId="urn:microsoft.com/office/officeart/2009/3/layout/SpiralPicture"/>
    <dgm:cxn modelId="{01F33B21-8372-45F2-AC0A-C8F2234994A5}" type="presParOf" srcId="{15B376F4-615E-4436-9A91-9A3A666A9A35}" destId="{B14F0791-4E98-4FDB-801B-744A6D33DA01}" srcOrd="4" destOrd="0" presId="urn:microsoft.com/office/officeart/2009/3/layout/SpiralPicture"/>
    <dgm:cxn modelId="{694A91F3-DD44-42F2-8631-5D55A97E28C8}" type="presParOf" srcId="{F9228A8F-BB54-46F2-B226-47C0E1FC4B96}" destId="{0A6878CE-587F-48D1-BFDB-4DA5001D9D22}" srcOrd="1" destOrd="0" presId="urn:microsoft.com/office/officeart/2009/3/layout/SpiralPicture"/>
    <dgm:cxn modelId="{41B2E652-A760-40FA-8F58-D863174A7645}" type="presParOf" srcId="{0A6878CE-587F-48D1-BFDB-4DA5001D9D22}" destId="{0426D4D1-C5F7-458A-83E8-D7B1E0802B7C}" srcOrd="0" destOrd="0" presId="urn:microsoft.com/office/officeart/2009/3/layout/SpiralPicture"/>
    <dgm:cxn modelId="{E0582E67-8040-4044-8BF7-46A712110E55}" type="presParOf" srcId="{0426D4D1-C5F7-458A-83E8-D7B1E0802B7C}" destId="{3C7CC3A7-3180-4110-89DF-E02CB7FD1FD6}" srcOrd="0" destOrd="0" presId="urn:microsoft.com/office/officeart/2009/3/layout/SpiralPicture"/>
    <dgm:cxn modelId="{C07DBE24-F70B-4F51-9388-83BAC999C57B}" type="presParOf" srcId="{0A6878CE-587F-48D1-BFDB-4DA5001D9D22}" destId="{7665B89A-81D5-4BB7-82D3-62BDE5966460}" srcOrd="1" destOrd="0" presId="urn:microsoft.com/office/officeart/2009/3/layout/SpiralPicture"/>
    <dgm:cxn modelId="{BA2B10A8-65B9-4DF7-8769-68E5547CFE0E}" type="presParOf" srcId="{0A6878CE-587F-48D1-BFDB-4DA5001D9D22}" destId="{A4D9C514-CC21-47C9-8FC2-CB26E4B57DF5}" srcOrd="2" destOrd="0" presId="urn:microsoft.com/office/officeart/2009/3/layout/SpiralPicture"/>
    <dgm:cxn modelId="{C9CC1220-45F3-4F59-BC83-ADFDA341233C}" type="presParOf" srcId="{A4D9C514-CC21-47C9-8FC2-CB26E4B57DF5}" destId="{34272B95-9926-4570-9628-D5CA5A35E7FB}" srcOrd="0" destOrd="0" presId="urn:microsoft.com/office/officeart/2009/3/layout/SpiralPicture"/>
    <dgm:cxn modelId="{1A8FB0B1-4586-411B-8A6E-E9E823B5E20F}" type="presParOf" srcId="{A4D9C514-CC21-47C9-8FC2-CB26E4B57DF5}" destId="{30E1891A-7846-4D33-A3D0-248100B81C8E}" srcOrd="1" destOrd="0" presId="urn:microsoft.com/office/officeart/2009/3/layout/SpiralPicture"/>
    <dgm:cxn modelId="{5AFDC2E1-5E5F-459F-8E49-FC13A9B1BF38}" type="presParOf" srcId="{0A6878CE-587F-48D1-BFDB-4DA5001D9D22}" destId="{41CFAF15-1E1B-4581-AFAC-70F414A2E399}" srcOrd="3" destOrd="0" presId="urn:microsoft.com/office/officeart/2009/3/layout/SpiralPicture"/>
    <dgm:cxn modelId="{A3090315-5FB1-45A8-8EEC-474F9439518F}" type="presParOf" srcId="{0A6878CE-587F-48D1-BFDB-4DA5001D9D22}" destId="{631351AB-1B5D-4188-BC90-065C39E18B6E}" srcOrd="4" destOrd="0" presId="urn:microsoft.com/office/officeart/2009/3/layout/SpiralPicture"/>
    <dgm:cxn modelId="{D6515441-FC5E-4849-A300-2C008893B096}" type="presParOf" srcId="{631351AB-1B5D-4188-BC90-065C39E18B6E}" destId="{261DDC99-2011-40F9-9AE2-B6FBA625EABA}" srcOrd="0" destOrd="0" presId="urn:microsoft.com/office/officeart/2009/3/layout/SpiralPicture"/>
    <dgm:cxn modelId="{78872361-4176-4FB7-8BDB-3483F5B6E486}" type="presParOf" srcId="{631351AB-1B5D-4188-BC90-065C39E18B6E}" destId="{999EDAE3-5F61-4F45-AF11-329650302F66}" srcOrd="1" destOrd="0" presId="urn:microsoft.com/office/officeart/2009/3/layout/SpiralPicture"/>
    <dgm:cxn modelId="{55B89CFE-A35C-4C73-A306-CBF19479C58A}" type="presParOf" srcId="{631351AB-1B5D-4188-BC90-065C39E18B6E}" destId="{C26EFAF1-FF9E-4AC6-AD32-062DBF02F69D}" srcOrd="2" destOrd="0" presId="urn:microsoft.com/office/officeart/2009/3/layout/SpiralPicture"/>
    <dgm:cxn modelId="{4D9EFD66-6280-4A5F-AE55-DD1ECF3335CB}" type="presParOf" srcId="{0A6878CE-587F-48D1-BFDB-4DA5001D9D22}" destId="{6268C785-B91F-4ACF-AC92-25DA5AA5934F}" srcOrd="5" destOrd="0" presId="urn:microsoft.com/office/officeart/2009/3/layout/SpiralPicture"/>
    <dgm:cxn modelId="{AF99A954-8896-444D-833B-533D35CBB539}" type="presParOf" srcId="{0A6878CE-587F-48D1-BFDB-4DA5001D9D22}" destId="{96C64065-A3DF-4482-82F5-04B2BE95E0B0}" srcOrd="6" destOrd="0" presId="urn:microsoft.com/office/officeart/2009/3/layout/SpiralPicture"/>
    <dgm:cxn modelId="{851ECAB0-DDB3-43D2-B157-4B87BCB1E8DD}" type="presParOf" srcId="{96C64065-A3DF-4482-82F5-04B2BE95E0B0}" destId="{0264F1EE-10D6-440B-A003-A178B904BC1D}" srcOrd="0" destOrd="0" presId="urn:microsoft.com/office/officeart/2009/3/layout/SpiralPicture"/>
    <dgm:cxn modelId="{8A722C7B-0527-4FB1-B4D4-E4E5D8068508}" type="presParOf" srcId="{96C64065-A3DF-4482-82F5-04B2BE95E0B0}" destId="{76C601F2-5491-4263-A830-902E686EEB9B}" srcOrd="1" destOrd="0" presId="urn:microsoft.com/office/officeart/2009/3/layout/SpiralPicture"/>
    <dgm:cxn modelId="{FAF2BB12-7979-4310-B915-970795B9C8CB}" type="presParOf" srcId="{96C64065-A3DF-4482-82F5-04B2BE95E0B0}" destId="{00749905-2043-4806-B2DC-B40024E3357B}" srcOrd="2" destOrd="0" presId="urn:microsoft.com/office/officeart/2009/3/layout/SpiralPicture"/>
    <dgm:cxn modelId="{D309AB30-604A-4B6E-A448-89882D8B01BC}" type="presParOf" srcId="{96C64065-A3DF-4482-82F5-04B2BE95E0B0}" destId="{1E95BBAC-6B5D-4135-A7F7-9E584003E56D}" srcOrd="3" destOrd="0" presId="urn:microsoft.com/office/officeart/2009/3/layout/SpiralPicture"/>
    <dgm:cxn modelId="{5032E873-76ED-4645-B234-E5E7418D9FB8}" type="presParOf" srcId="{0A6878CE-587F-48D1-BFDB-4DA5001D9D22}" destId="{7E246A20-2F11-4BCE-A627-14EC95CDF131}" srcOrd="7" destOrd="0" presId="urn:microsoft.com/office/officeart/2009/3/layout/SpiralPicture"/>
    <dgm:cxn modelId="{23D33CA5-A145-469B-84FF-16F352A62915}" type="presParOf" srcId="{0A6878CE-587F-48D1-BFDB-4DA5001D9D22}" destId="{77EF5D0D-A712-4A55-9BA1-B178F798DB18}" srcOrd="8" destOrd="0" presId="urn:microsoft.com/office/officeart/2009/3/layout/SpiralPicture"/>
    <dgm:cxn modelId="{8BA5C95B-258D-4B1B-A61F-A47FF7D5CD45}" type="presParOf" srcId="{77EF5D0D-A712-4A55-9BA1-B178F798DB18}" destId="{3236D21B-4185-4887-8733-543FEFEC41A2}" srcOrd="0" destOrd="0" presId="urn:microsoft.com/office/officeart/2009/3/layout/SpiralPicture"/>
    <dgm:cxn modelId="{1DF0146D-3B52-486D-BFC4-6AC079AAC404}" type="presParOf" srcId="{77EF5D0D-A712-4A55-9BA1-B178F798DB18}" destId="{990BA951-18C9-4DEB-AC8B-7AEECB56C607}" srcOrd="1" destOrd="0" presId="urn:microsoft.com/office/officeart/2009/3/layout/SpiralPicture"/>
    <dgm:cxn modelId="{59245848-8027-4FEF-8175-481885E63CF5}" type="presParOf" srcId="{77EF5D0D-A712-4A55-9BA1-B178F798DB18}" destId="{680588D5-8772-4ACD-9331-D162629E9C9A}" srcOrd="2" destOrd="0" presId="urn:microsoft.com/office/officeart/2009/3/layout/SpiralPicture"/>
    <dgm:cxn modelId="{915E56CE-A807-4CF3-A508-97E6A32A9B35}" type="presParOf" srcId="{77EF5D0D-A712-4A55-9BA1-B178F798DB18}" destId="{BE2E0D32-2358-429E-947D-A62E28DF7F40}" srcOrd="3" destOrd="0" presId="urn:microsoft.com/office/officeart/2009/3/layout/SpiralPicture"/>
    <dgm:cxn modelId="{998CA5DE-22EC-43DC-95FA-2E69448FD2B8}" type="presParOf" srcId="{77EF5D0D-A712-4A55-9BA1-B178F798DB18}" destId="{0A01949D-DBA0-4986-9127-F10A769016C7}" srcOrd="4" destOrd="0" presId="urn:microsoft.com/office/officeart/2009/3/layout/SpiralPicture"/>
    <dgm:cxn modelId="{9E673489-B517-4F12-B89D-BB4571F88B14}" type="presParOf" srcId="{0A6878CE-587F-48D1-BFDB-4DA5001D9D22}" destId="{8C93A5B0-5456-4DFD-81D0-331F72553116}" srcOrd="9" destOrd="0" presId="urn:microsoft.com/office/officeart/2009/3/layout/Spiral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517F3F-A9B2-4B17-A6AE-312E0E55B6E9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CC08F40-F6CF-41D4-AD7E-0850890AB323}">
      <dgm:prSet phldrT="[Texto]"/>
      <dgm:spPr/>
      <dgm:t>
        <a:bodyPr/>
        <a:lstStyle/>
        <a:p>
          <a:r>
            <a:rPr lang="es-CL" b="1" dirty="0" smtClean="0">
              <a:solidFill>
                <a:srgbClr val="FF0000"/>
              </a:solidFill>
            </a:rPr>
            <a:t>Prevención</a:t>
          </a:r>
          <a:endParaRPr lang="es-CL" b="1" dirty="0">
            <a:solidFill>
              <a:srgbClr val="FF0000"/>
            </a:solidFill>
          </a:endParaRPr>
        </a:p>
      </dgm:t>
    </dgm:pt>
    <dgm:pt modelId="{6FC2584B-F87A-47AA-A284-C158C900FDAB}" type="parTrans" cxnId="{F778019B-907B-4AC8-BD0A-CC9BDC31D239}">
      <dgm:prSet/>
      <dgm:spPr/>
      <dgm:t>
        <a:bodyPr/>
        <a:lstStyle/>
        <a:p>
          <a:endParaRPr lang="es-CL"/>
        </a:p>
      </dgm:t>
    </dgm:pt>
    <dgm:pt modelId="{47455EBF-746D-4206-8539-52305F4723EA}" type="sibTrans" cxnId="{F778019B-907B-4AC8-BD0A-CC9BDC31D239}">
      <dgm:prSet/>
      <dgm:spPr/>
      <dgm:t>
        <a:bodyPr/>
        <a:lstStyle/>
        <a:p>
          <a:endParaRPr lang="es-CL"/>
        </a:p>
      </dgm:t>
    </dgm:pt>
    <dgm:pt modelId="{8F60741B-D315-4AD2-ADAF-16E919F88A18}">
      <dgm:prSet phldrT="[Texto]"/>
      <dgm:spPr/>
      <dgm:t>
        <a:bodyPr/>
        <a:lstStyle/>
        <a:p>
          <a:r>
            <a:rPr lang="es-CL" b="1" dirty="0" smtClean="0">
              <a:solidFill>
                <a:srgbClr val="FF0000"/>
              </a:solidFill>
            </a:rPr>
            <a:t>Elementos</a:t>
          </a:r>
          <a:endParaRPr lang="es-CL" b="1" dirty="0">
            <a:solidFill>
              <a:srgbClr val="FF0000"/>
            </a:solidFill>
          </a:endParaRPr>
        </a:p>
      </dgm:t>
    </dgm:pt>
    <dgm:pt modelId="{C761982F-CEC2-4D88-8922-EF53BC76639B}" type="parTrans" cxnId="{A37F81EB-DA72-47C1-8E5E-206369590C7D}">
      <dgm:prSet/>
      <dgm:spPr/>
      <dgm:t>
        <a:bodyPr/>
        <a:lstStyle/>
        <a:p>
          <a:endParaRPr lang="es-CL"/>
        </a:p>
      </dgm:t>
    </dgm:pt>
    <dgm:pt modelId="{27B0D760-3F72-45BA-A134-CA556BC079EB}" type="sibTrans" cxnId="{A37F81EB-DA72-47C1-8E5E-206369590C7D}">
      <dgm:prSet/>
      <dgm:spPr/>
      <dgm:t>
        <a:bodyPr/>
        <a:lstStyle/>
        <a:p>
          <a:endParaRPr lang="es-CL"/>
        </a:p>
      </dgm:t>
    </dgm:pt>
    <dgm:pt modelId="{B163FD1F-14E0-4F41-A296-2E52FA5BE8D3}">
      <dgm:prSet phldrT="[Texto]"/>
      <dgm:spPr/>
      <dgm:t>
        <a:bodyPr/>
        <a:lstStyle/>
        <a:p>
          <a:r>
            <a:rPr lang="es-CL" b="1" dirty="0" smtClean="0"/>
            <a:t>Profesionales</a:t>
          </a:r>
          <a:endParaRPr lang="es-CL" b="1" dirty="0"/>
        </a:p>
      </dgm:t>
    </dgm:pt>
    <dgm:pt modelId="{A4F9DEE1-4090-4444-BEB7-5172E0FC8C06}" type="parTrans" cxnId="{CE799804-ADFA-41AC-817D-8A7429A869C5}">
      <dgm:prSet/>
      <dgm:spPr/>
      <dgm:t>
        <a:bodyPr/>
        <a:lstStyle/>
        <a:p>
          <a:endParaRPr lang="es-CL"/>
        </a:p>
      </dgm:t>
    </dgm:pt>
    <dgm:pt modelId="{367502FC-4C54-4769-A71F-6822EAFF8143}" type="sibTrans" cxnId="{CE799804-ADFA-41AC-817D-8A7429A869C5}">
      <dgm:prSet/>
      <dgm:spPr/>
      <dgm:t>
        <a:bodyPr/>
        <a:lstStyle/>
        <a:p>
          <a:endParaRPr lang="es-CL"/>
        </a:p>
      </dgm:t>
    </dgm:pt>
    <dgm:pt modelId="{2875DC7B-8618-4F80-ADD0-4DB4E7B381E2}">
      <dgm:prSet phldrT="[Texto]"/>
      <dgm:spPr/>
      <dgm:t>
        <a:bodyPr/>
        <a:lstStyle/>
        <a:p>
          <a:r>
            <a:rPr lang="es-CL" b="1" dirty="0" smtClean="0"/>
            <a:t>Problema</a:t>
          </a:r>
          <a:endParaRPr lang="es-CL" b="1" dirty="0"/>
        </a:p>
      </dgm:t>
    </dgm:pt>
    <dgm:pt modelId="{3B6E9A63-26DA-413F-8FE9-9D044F1BF480}" type="parTrans" cxnId="{F1F71DD4-4144-4775-B66F-ED8A65C17F63}">
      <dgm:prSet/>
      <dgm:spPr/>
      <dgm:t>
        <a:bodyPr/>
        <a:lstStyle/>
        <a:p>
          <a:endParaRPr lang="es-CL"/>
        </a:p>
      </dgm:t>
    </dgm:pt>
    <dgm:pt modelId="{1E3F309E-686E-4BEC-A745-FDFBB6058F43}" type="sibTrans" cxnId="{F1F71DD4-4144-4775-B66F-ED8A65C17F63}">
      <dgm:prSet/>
      <dgm:spPr/>
      <dgm:t>
        <a:bodyPr/>
        <a:lstStyle/>
        <a:p>
          <a:endParaRPr lang="es-CL"/>
        </a:p>
      </dgm:t>
    </dgm:pt>
    <dgm:pt modelId="{409966C9-4BED-4423-A30F-1ECD14B071A4}">
      <dgm:prSet phldrT="[Texto]"/>
      <dgm:spPr/>
      <dgm:t>
        <a:bodyPr/>
        <a:lstStyle/>
        <a:p>
          <a:r>
            <a:rPr lang="es-CL" b="1" dirty="0" smtClean="0"/>
            <a:t>Oportunidad</a:t>
          </a:r>
          <a:endParaRPr lang="es-CL" b="1" dirty="0"/>
        </a:p>
      </dgm:t>
    </dgm:pt>
    <dgm:pt modelId="{F3B74D53-96DC-449F-9B25-65DF09C43E1F}" type="parTrans" cxnId="{66C65E1C-8D4F-43F2-8987-58B293BD114C}">
      <dgm:prSet/>
      <dgm:spPr/>
      <dgm:t>
        <a:bodyPr/>
        <a:lstStyle/>
        <a:p>
          <a:endParaRPr lang="es-CL"/>
        </a:p>
      </dgm:t>
    </dgm:pt>
    <dgm:pt modelId="{0F26FEB5-D021-4D32-BDC1-561F1F4E2FB5}" type="sibTrans" cxnId="{66C65E1C-8D4F-43F2-8987-58B293BD114C}">
      <dgm:prSet/>
      <dgm:spPr/>
      <dgm:t>
        <a:bodyPr/>
        <a:lstStyle/>
        <a:p>
          <a:endParaRPr lang="es-CL"/>
        </a:p>
      </dgm:t>
    </dgm:pt>
    <dgm:pt modelId="{8BB22357-F99C-436D-9B9E-8755D0CED0BD}" type="pres">
      <dgm:prSet presAssocID="{47517F3F-A9B2-4B17-A6AE-312E0E55B6E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2C8FF604-1F12-4DD6-BAEB-3C5F1CF2D419}" type="pres">
      <dgm:prSet presAssocID="{DCC08F40-F6CF-41D4-AD7E-0850890AB323}" presName="Accent1" presStyleCnt="0"/>
      <dgm:spPr/>
    </dgm:pt>
    <dgm:pt modelId="{67F836BB-5DC5-4E2D-A0A1-CCFC94871F5A}" type="pres">
      <dgm:prSet presAssocID="{DCC08F40-F6CF-41D4-AD7E-0850890AB323}" presName="Accent" presStyleLbl="node1" presStyleIdx="0" presStyleCnt="5"/>
      <dgm:spPr/>
    </dgm:pt>
    <dgm:pt modelId="{0F3B313D-42DA-4E90-81FF-E8613D51CDC3}" type="pres">
      <dgm:prSet presAssocID="{DCC08F40-F6CF-41D4-AD7E-0850890AB323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CBF01FD-152F-468F-8572-B5D62BE53A76}" type="pres">
      <dgm:prSet presAssocID="{8F60741B-D315-4AD2-ADAF-16E919F88A18}" presName="Accent2" presStyleCnt="0"/>
      <dgm:spPr/>
    </dgm:pt>
    <dgm:pt modelId="{94B98C32-1B71-4AAB-B725-A8D9115F534A}" type="pres">
      <dgm:prSet presAssocID="{8F60741B-D315-4AD2-ADAF-16E919F88A18}" presName="Accent" presStyleLbl="node1" presStyleIdx="1" presStyleCnt="5"/>
      <dgm:spPr/>
    </dgm:pt>
    <dgm:pt modelId="{AABE8EC2-27D8-44C9-87E3-289CE629B503}" type="pres">
      <dgm:prSet presAssocID="{8F60741B-D315-4AD2-ADAF-16E919F88A18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D452C8D-2DFD-4BF1-BA9C-EDC27D01E88F}" type="pres">
      <dgm:prSet presAssocID="{B163FD1F-14E0-4F41-A296-2E52FA5BE8D3}" presName="Accent3" presStyleCnt="0"/>
      <dgm:spPr/>
    </dgm:pt>
    <dgm:pt modelId="{EFBB921B-F023-4A7D-9D03-E96AE73EDE5B}" type="pres">
      <dgm:prSet presAssocID="{B163FD1F-14E0-4F41-A296-2E52FA5BE8D3}" presName="Accent" presStyleLbl="node1" presStyleIdx="2" presStyleCnt="5"/>
      <dgm:spPr/>
    </dgm:pt>
    <dgm:pt modelId="{5BCF3E13-4A37-4543-90DB-CAB5D7D039ED}" type="pres">
      <dgm:prSet presAssocID="{B163FD1F-14E0-4F41-A296-2E52FA5BE8D3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28D49F5-3DAF-4A4A-9D66-B91D48742B0A}" type="pres">
      <dgm:prSet presAssocID="{2875DC7B-8618-4F80-ADD0-4DB4E7B381E2}" presName="Accent4" presStyleCnt="0"/>
      <dgm:spPr/>
    </dgm:pt>
    <dgm:pt modelId="{132922AE-DD46-4AB1-95C4-D10279511F5C}" type="pres">
      <dgm:prSet presAssocID="{2875DC7B-8618-4F80-ADD0-4DB4E7B381E2}" presName="Accent" presStyleLbl="node1" presStyleIdx="3" presStyleCnt="5"/>
      <dgm:spPr/>
    </dgm:pt>
    <dgm:pt modelId="{0398FA40-83F8-47C5-BDF5-D8010DDF1635}" type="pres">
      <dgm:prSet presAssocID="{2875DC7B-8618-4F80-ADD0-4DB4E7B381E2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A6AB063-4FAD-4CF5-8EE9-54FE340B0E13}" type="pres">
      <dgm:prSet presAssocID="{409966C9-4BED-4423-A30F-1ECD14B071A4}" presName="Accent5" presStyleCnt="0"/>
      <dgm:spPr/>
    </dgm:pt>
    <dgm:pt modelId="{12310656-7277-42C3-9D95-9E0B65D9C759}" type="pres">
      <dgm:prSet presAssocID="{409966C9-4BED-4423-A30F-1ECD14B071A4}" presName="Accent" presStyleLbl="node1" presStyleIdx="4" presStyleCnt="5"/>
      <dgm:spPr/>
    </dgm:pt>
    <dgm:pt modelId="{627DC5FE-B725-43B6-877D-EFE7E3D790A0}" type="pres">
      <dgm:prSet presAssocID="{409966C9-4BED-4423-A30F-1ECD14B071A4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E74FA71A-92BA-4DEB-8E40-0A6607A92D51}" type="presOf" srcId="{47517F3F-A9B2-4B17-A6AE-312E0E55B6E9}" destId="{8BB22357-F99C-436D-9B9E-8755D0CED0BD}" srcOrd="0" destOrd="0" presId="urn:microsoft.com/office/officeart/2009/layout/CircleArrowProcess"/>
    <dgm:cxn modelId="{43C918E1-DBFE-4467-962F-5EBA4191309C}" type="presOf" srcId="{2875DC7B-8618-4F80-ADD0-4DB4E7B381E2}" destId="{0398FA40-83F8-47C5-BDF5-D8010DDF1635}" srcOrd="0" destOrd="0" presId="urn:microsoft.com/office/officeart/2009/layout/CircleArrowProcess"/>
    <dgm:cxn modelId="{56FE442D-55CF-4B25-AEA4-C0923692B8D2}" type="presOf" srcId="{409966C9-4BED-4423-A30F-1ECD14B071A4}" destId="{627DC5FE-B725-43B6-877D-EFE7E3D790A0}" srcOrd="0" destOrd="0" presId="urn:microsoft.com/office/officeart/2009/layout/CircleArrowProcess"/>
    <dgm:cxn modelId="{7323EC75-4474-48F8-BC69-E46414A2CB61}" type="presOf" srcId="{B163FD1F-14E0-4F41-A296-2E52FA5BE8D3}" destId="{5BCF3E13-4A37-4543-90DB-CAB5D7D039ED}" srcOrd="0" destOrd="0" presId="urn:microsoft.com/office/officeart/2009/layout/CircleArrowProcess"/>
    <dgm:cxn modelId="{F2678389-3373-4118-979E-DD240499D84F}" type="presOf" srcId="{DCC08F40-F6CF-41D4-AD7E-0850890AB323}" destId="{0F3B313D-42DA-4E90-81FF-E8613D51CDC3}" srcOrd="0" destOrd="0" presId="urn:microsoft.com/office/officeart/2009/layout/CircleArrowProcess"/>
    <dgm:cxn modelId="{F1F71DD4-4144-4775-B66F-ED8A65C17F63}" srcId="{47517F3F-A9B2-4B17-A6AE-312E0E55B6E9}" destId="{2875DC7B-8618-4F80-ADD0-4DB4E7B381E2}" srcOrd="3" destOrd="0" parTransId="{3B6E9A63-26DA-413F-8FE9-9D044F1BF480}" sibTransId="{1E3F309E-686E-4BEC-A745-FDFBB6058F43}"/>
    <dgm:cxn modelId="{66C65E1C-8D4F-43F2-8987-58B293BD114C}" srcId="{47517F3F-A9B2-4B17-A6AE-312E0E55B6E9}" destId="{409966C9-4BED-4423-A30F-1ECD14B071A4}" srcOrd="4" destOrd="0" parTransId="{F3B74D53-96DC-449F-9B25-65DF09C43E1F}" sibTransId="{0F26FEB5-D021-4D32-BDC1-561F1F4E2FB5}"/>
    <dgm:cxn modelId="{F778019B-907B-4AC8-BD0A-CC9BDC31D239}" srcId="{47517F3F-A9B2-4B17-A6AE-312E0E55B6E9}" destId="{DCC08F40-F6CF-41D4-AD7E-0850890AB323}" srcOrd="0" destOrd="0" parTransId="{6FC2584B-F87A-47AA-A284-C158C900FDAB}" sibTransId="{47455EBF-746D-4206-8539-52305F4723EA}"/>
    <dgm:cxn modelId="{3A2A4B62-1286-4C18-A27B-302A1E38B783}" type="presOf" srcId="{8F60741B-D315-4AD2-ADAF-16E919F88A18}" destId="{AABE8EC2-27D8-44C9-87E3-289CE629B503}" srcOrd="0" destOrd="0" presId="urn:microsoft.com/office/officeart/2009/layout/CircleArrowProcess"/>
    <dgm:cxn modelId="{CE799804-ADFA-41AC-817D-8A7429A869C5}" srcId="{47517F3F-A9B2-4B17-A6AE-312E0E55B6E9}" destId="{B163FD1F-14E0-4F41-A296-2E52FA5BE8D3}" srcOrd="2" destOrd="0" parTransId="{A4F9DEE1-4090-4444-BEB7-5172E0FC8C06}" sibTransId="{367502FC-4C54-4769-A71F-6822EAFF8143}"/>
    <dgm:cxn modelId="{A37F81EB-DA72-47C1-8E5E-206369590C7D}" srcId="{47517F3F-A9B2-4B17-A6AE-312E0E55B6E9}" destId="{8F60741B-D315-4AD2-ADAF-16E919F88A18}" srcOrd="1" destOrd="0" parTransId="{C761982F-CEC2-4D88-8922-EF53BC76639B}" sibTransId="{27B0D760-3F72-45BA-A134-CA556BC079EB}"/>
    <dgm:cxn modelId="{14BF77F3-3897-4EF8-A103-B7FC33CB4B89}" type="presParOf" srcId="{8BB22357-F99C-436D-9B9E-8755D0CED0BD}" destId="{2C8FF604-1F12-4DD6-BAEB-3C5F1CF2D419}" srcOrd="0" destOrd="0" presId="urn:microsoft.com/office/officeart/2009/layout/CircleArrowProcess"/>
    <dgm:cxn modelId="{9ECE1094-2DEE-4C13-ADFB-A0986BF5FA39}" type="presParOf" srcId="{2C8FF604-1F12-4DD6-BAEB-3C5F1CF2D419}" destId="{67F836BB-5DC5-4E2D-A0A1-CCFC94871F5A}" srcOrd="0" destOrd="0" presId="urn:microsoft.com/office/officeart/2009/layout/CircleArrowProcess"/>
    <dgm:cxn modelId="{4527B8B2-A739-4177-9D1F-96CA1439A6C1}" type="presParOf" srcId="{8BB22357-F99C-436D-9B9E-8755D0CED0BD}" destId="{0F3B313D-42DA-4E90-81FF-E8613D51CDC3}" srcOrd="1" destOrd="0" presId="urn:microsoft.com/office/officeart/2009/layout/CircleArrowProcess"/>
    <dgm:cxn modelId="{873982EC-85D0-472F-9900-E985F2295BCA}" type="presParOf" srcId="{8BB22357-F99C-436D-9B9E-8755D0CED0BD}" destId="{CCBF01FD-152F-468F-8572-B5D62BE53A76}" srcOrd="2" destOrd="0" presId="urn:microsoft.com/office/officeart/2009/layout/CircleArrowProcess"/>
    <dgm:cxn modelId="{882AB9E2-B6E9-49B1-8BCE-7E48420E1F7F}" type="presParOf" srcId="{CCBF01FD-152F-468F-8572-B5D62BE53A76}" destId="{94B98C32-1B71-4AAB-B725-A8D9115F534A}" srcOrd="0" destOrd="0" presId="urn:microsoft.com/office/officeart/2009/layout/CircleArrowProcess"/>
    <dgm:cxn modelId="{5AD8416B-01B0-4518-A9C5-3FFB8A9B05D1}" type="presParOf" srcId="{8BB22357-F99C-436D-9B9E-8755D0CED0BD}" destId="{AABE8EC2-27D8-44C9-87E3-289CE629B503}" srcOrd="3" destOrd="0" presId="urn:microsoft.com/office/officeart/2009/layout/CircleArrowProcess"/>
    <dgm:cxn modelId="{B2085471-EE44-4E35-B721-C86831DB8B37}" type="presParOf" srcId="{8BB22357-F99C-436D-9B9E-8755D0CED0BD}" destId="{8D452C8D-2DFD-4BF1-BA9C-EDC27D01E88F}" srcOrd="4" destOrd="0" presId="urn:microsoft.com/office/officeart/2009/layout/CircleArrowProcess"/>
    <dgm:cxn modelId="{2E38E952-5586-4E29-B29E-2DA6506E90F2}" type="presParOf" srcId="{8D452C8D-2DFD-4BF1-BA9C-EDC27D01E88F}" destId="{EFBB921B-F023-4A7D-9D03-E96AE73EDE5B}" srcOrd="0" destOrd="0" presId="urn:microsoft.com/office/officeart/2009/layout/CircleArrowProcess"/>
    <dgm:cxn modelId="{12448A45-CC64-41AE-A16E-CB20DB0CA19A}" type="presParOf" srcId="{8BB22357-F99C-436D-9B9E-8755D0CED0BD}" destId="{5BCF3E13-4A37-4543-90DB-CAB5D7D039ED}" srcOrd="5" destOrd="0" presId="urn:microsoft.com/office/officeart/2009/layout/CircleArrowProcess"/>
    <dgm:cxn modelId="{548B4374-D08E-4831-B694-5D63FFEA5770}" type="presParOf" srcId="{8BB22357-F99C-436D-9B9E-8755D0CED0BD}" destId="{128D49F5-3DAF-4A4A-9D66-B91D48742B0A}" srcOrd="6" destOrd="0" presId="urn:microsoft.com/office/officeart/2009/layout/CircleArrowProcess"/>
    <dgm:cxn modelId="{81BAA8A9-F805-472D-A5BA-11E1AD110603}" type="presParOf" srcId="{128D49F5-3DAF-4A4A-9D66-B91D48742B0A}" destId="{132922AE-DD46-4AB1-95C4-D10279511F5C}" srcOrd="0" destOrd="0" presId="urn:microsoft.com/office/officeart/2009/layout/CircleArrowProcess"/>
    <dgm:cxn modelId="{7D750B2C-7C32-498A-A4DE-AC1B0F2214A8}" type="presParOf" srcId="{8BB22357-F99C-436D-9B9E-8755D0CED0BD}" destId="{0398FA40-83F8-47C5-BDF5-D8010DDF1635}" srcOrd="7" destOrd="0" presId="urn:microsoft.com/office/officeart/2009/layout/CircleArrowProcess"/>
    <dgm:cxn modelId="{E361BE50-433F-4537-8D21-C172166F3854}" type="presParOf" srcId="{8BB22357-F99C-436D-9B9E-8755D0CED0BD}" destId="{7A6AB063-4FAD-4CF5-8EE9-54FE340B0E13}" srcOrd="8" destOrd="0" presId="urn:microsoft.com/office/officeart/2009/layout/CircleArrowProcess"/>
    <dgm:cxn modelId="{0E5C085A-DDA4-4402-8917-257859470E5E}" type="presParOf" srcId="{7A6AB063-4FAD-4CF5-8EE9-54FE340B0E13}" destId="{12310656-7277-42C3-9D95-9E0B65D9C759}" srcOrd="0" destOrd="0" presId="urn:microsoft.com/office/officeart/2009/layout/CircleArrowProcess"/>
    <dgm:cxn modelId="{1B3191A4-9261-4AFC-8DEB-891E0B9D3608}" type="presParOf" srcId="{8BB22357-F99C-436D-9B9E-8755D0CED0BD}" destId="{627DC5FE-B725-43B6-877D-EFE7E3D790A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C8BC85-FE85-4639-90A6-B5C027A056FD}" type="doc">
      <dgm:prSet loTypeId="urn:microsoft.com/office/officeart/2008/layout/CircularPictureCallout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4B433000-B74E-4F45-A1AE-4E72FC51AE19}">
      <dgm:prSet custT="1"/>
      <dgm:spPr/>
      <dgm:t>
        <a:bodyPr/>
        <a:lstStyle/>
        <a:p>
          <a:r>
            <a:rPr lang="es-CL" sz="2000" b="0" dirty="0" smtClean="0">
              <a:solidFill>
                <a:schemeClr val="tx1"/>
              </a:solidFill>
            </a:rPr>
            <a:t>Profesional del deporte</a:t>
          </a:r>
          <a:endParaRPr lang="es-CL" sz="2000" b="0" dirty="0">
            <a:solidFill>
              <a:schemeClr val="tx1"/>
            </a:solidFill>
          </a:endParaRPr>
        </a:p>
      </dgm:t>
    </dgm:pt>
    <dgm:pt modelId="{32532299-C498-434D-972F-9B970799F8A8}" type="parTrans" cxnId="{C58FBE35-1F4D-482C-9C9D-92FF1CDDCF63}">
      <dgm:prSet/>
      <dgm:spPr/>
      <dgm:t>
        <a:bodyPr/>
        <a:lstStyle/>
        <a:p>
          <a:endParaRPr lang="es-CL"/>
        </a:p>
      </dgm:t>
    </dgm:pt>
    <dgm:pt modelId="{9A415498-E838-4502-8860-D7CF9A86EAE4}" type="sibTrans" cxnId="{C58FBE35-1F4D-482C-9C9D-92FF1CDDCF6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218C6E44-AA87-45FA-8FCA-512C86AF98EC}">
      <dgm:prSet phldrT="[Texto]"/>
      <dgm:spPr/>
      <dgm:t>
        <a:bodyPr/>
        <a:lstStyle/>
        <a:p>
          <a:r>
            <a:rPr lang="es-CL" dirty="0" smtClean="0"/>
            <a:t>Asesoría</a:t>
          </a:r>
          <a:endParaRPr lang="es-CL" dirty="0"/>
        </a:p>
      </dgm:t>
    </dgm:pt>
    <dgm:pt modelId="{DA685055-D2FC-4730-8DE0-D3755EFE3354}" type="parTrans" cxnId="{004953D5-4E72-4D77-B61A-C432CD8031C9}">
      <dgm:prSet/>
      <dgm:spPr/>
      <dgm:t>
        <a:bodyPr/>
        <a:lstStyle/>
        <a:p>
          <a:endParaRPr lang="es-CL"/>
        </a:p>
      </dgm:t>
    </dgm:pt>
    <dgm:pt modelId="{E2358CAA-00D1-4D5E-A37C-F1CD630CD952}" type="sibTrans" cxnId="{004953D5-4E72-4D77-B61A-C432CD8031C9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07DD927E-5615-445F-8739-E321BBC90B80}">
      <dgm:prSet phldrT="[Texto]"/>
      <dgm:spPr/>
      <dgm:t>
        <a:bodyPr/>
        <a:lstStyle/>
        <a:p>
          <a:pPr algn="ctr"/>
          <a:r>
            <a:rPr lang="es-CL" dirty="0" smtClean="0"/>
            <a:t>Evaluando y Recomendando</a:t>
          </a:r>
          <a:endParaRPr lang="es-CL" dirty="0"/>
        </a:p>
      </dgm:t>
    </dgm:pt>
    <dgm:pt modelId="{93BD7A1E-30BF-4F31-844E-93013B85DFCE}" type="parTrans" cxnId="{AFEC4712-6264-4AE1-8D26-6E3FD645E324}">
      <dgm:prSet/>
      <dgm:spPr/>
      <dgm:t>
        <a:bodyPr/>
        <a:lstStyle/>
        <a:p>
          <a:endParaRPr lang="es-CL"/>
        </a:p>
      </dgm:t>
    </dgm:pt>
    <dgm:pt modelId="{92123AC0-8E4F-4F1B-B387-4F22C648E663}" type="sibTrans" cxnId="{AFEC4712-6264-4AE1-8D26-6E3FD645E32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  <dgm:t>
        <a:bodyPr/>
        <a:lstStyle/>
        <a:p>
          <a:endParaRPr lang="es-CL"/>
        </a:p>
      </dgm:t>
    </dgm:pt>
    <dgm:pt modelId="{5204EF2F-1FE8-4896-8A02-A17DF778FE5E}">
      <dgm:prSet phldrT="[Texto]"/>
      <dgm:spPr/>
      <dgm:t>
        <a:bodyPr/>
        <a:lstStyle/>
        <a:p>
          <a:pPr algn="l"/>
          <a:r>
            <a:rPr lang="es-CL" dirty="0" smtClean="0"/>
            <a:t>Gustos y </a:t>
          </a:r>
        </a:p>
        <a:p>
          <a:pPr algn="l"/>
          <a:r>
            <a:rPr lang="es-CL" dirty="0" smtClean="0"/>
            <a:t>preferencias</a:t>
          </a:r>
          <a:endParaRPr lang="es-CL" dirty="0"/>
        </a:p>
      </dgm:t>
    </dgm:pt>
    <dgm:pt modelId="{1E5D19FD-1D31-40D3-8B5D-04B3E04A1E63}" type="parTrans" cxnId="{9153DE46-A5CC-4905-93C5-D5D9E5A9A583}">
      <dgm:prSet/>
      <dgm:spPr/>
      <dgm:t>
        <a:bodyPr/>
        <a:lstStyle/>
        <a:p>
          <a:endParaRPr lang="es-CL"/>
        </a:p>
      </dgm:t>
    </dgm:pt>
    <dgm:pt modelId="{BB4A2071-99A7-4088-84CB-D7493CB6E4AF}" type="sibTrans" cxnId="{9153DE46-A5CC-4905-93C5-D5D9E5A9A583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es-CL"/>
        </a:p>
      </dgm:t>
    </dgm:pt>
    <dgm:pt modelId="{10B95B5B-85FB-4873-AAC6-EF419460BB34}" type="pres">
      <dgm:prSet presAssocID="{72C8BC85-FE85-4639-90A6-B5C027A056F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L"/>
        </a:p>
      </dgm:t>
    </dgm:pt>
    <dgm:pt modelId="{F30D25F9-E7F8-4AA4-A75A-6F6581B5EB97}" type="pres">
      <dgm:prSet presAssocID="{72C8BC85-FE85-4639-90A6-B5C027A056FD}" presName="Name1" presStyleCnt="0"/>
      <dgm:spPr/>
    </dgm:pt>
    <dgm:pt modelId="{BDB54D2A-6EC4-4D51-BF62-EE5FA85E2813}" type="pres">
      <dgm:prSet presAssocID="{9A415498-E838-4502-8860-D7CF9A86EAE4}" presName="picture_1" presStyleCnt="0"/>
      <dgm:spPr/>
    </dgm:pt>
    <dgm:pt modelId="{9D1D69B6-BAFE-4469-B286-B2545ED7644E}" type="pres">
      <dgm:prSet presAssocID="{9A415498-E838-4502-8860-D7CF9A86EAE4}" presName="pictureRepeatNode" presStyleLbl="alignImgPlace1" presStyleIdx="0" presStyleCnt="4"/>
      <dgm:spPr/>
      <dgm:t>
        <a:bodyPr/>
        <a:lstStyle/>
        <a:p>
          <a:endParaRPr lang="es-CL"/>
        </a:p>
      </dgm:t>
    </dgm:pt>
    <dgm:pt modelId="{9AC658B0-F1A1-4E25-A2A7-D020FD6933E7}" type="pres">
      <dgm:prSet presAssocID="{4B433000-B74E-4F45-A1AE-4E72FC51AE19}" presName="text_1" presStyleLbl="node1" presStyleIdx="0" presStyleCnt="0" custScaleX="195607" custScaleY="103877" custLinFactNeighborX="-1820" custLinFactNeighborY="8522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81BF46E-1AC1-4BEA-AE20-2922D0E97280}" type="pres">
      <dgm:prSet presAssocID="{E2358CAA-00D1-4D5E-A37C-F1CD630CD952}" presName="picture_2" presStyleCnt="0"/>
      <dgm:spPr/>
    </dgm:pt>
    <dgm:pt modelId="{309E64CC-F818-46DF-8D84-824FC14E21AF}" type="pres">
      <dgm:prSet presAssocID="{E2358CAA-00D1-4D5E-A37C-F1CD630CD952}" presName="pictureRepeatNode" presStyleLbl="alignImgPlace1" presStyleIdx="1" presStyleCnt="4"/>
      <dgm:spPr/>
      <dgm:t>
        <a:bodyPr/>
        <a:lstStyle/>
        <a:p>
          <a:endParaRPr lang="es-CL"/>
        </a:p>
      </dgm:t>
    </dgm:pt>
    <dgm:pt modelId="{536C8860-8DFB-4EA5-8E6C-41CF624BB9A9}" type="pres">
      <dgm:prSet presAssocID="{218C6E44-AA87-45FA-8FCA-512C86AF98EC}" presName="line_2" presStyleLbl="parChTrans1D1" presStyleIdx="0" presStyleCnt="3"/>
      <dgm:spPr/>
    </dgm:pt>
    <dgm:pt modelId="{673C7550-9525-4BF3-9F21-4AE744627BDD}" type="pres">
      <dgm:prSet presAssocID="{218C6E44-AA87-45FA-8FCA-512C86AF98EC}" presName="textparent_2" presStyleLbl="node1" presStyleIdx="0" presStyleCnt="0"/>
      <dgm:spPr/>
    </dgm:pt>
    <dgm:pt modelId="{187A01F1-4CA3-4CA9-948D-824F098FB63A}" type="pres">
      <dgm:prSet presAssocID="{218C6E44-AA87-45FA-8FCA-512C86AF98EC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FECBA0D-4BE6-42DE-B60A-42575BC03269}" type="pres">
      <dgm:prSet presAssocID="{92123AC0-8E4F-4F1B-B387-4F22C648E663}" presName="picture_3" presStyleCnt="0"/>
      <dgm:spPr/>
    </dgm:pt>
    <dgm:pt modelId="{5109BA6E-774A-4C17-8EB2-9C68BEA9CE22}" type="pres">
      <dgm:prSet presAssocID="{92123AC0-8E4F-4F1B-B387-4F22C648E663}" presName="pictureRepeatNode" presStyleLbl="alignImgPlace1" presStyleIdx="2" presStyleCnt="4"/>
      <dgm:spPr/>
      <dgm:t>
        <a:bodyPr/>
        <a:lstStyle/>
        <a:p>
          <a:endParaRPr lang="es-CL"/>
        </a:p>
      </dgm:t>
    </dgm:pt>
    <dgm:pt modelId="{60666F9A-E607-431E-98FC-4D8B0F645DBF}" type="pres">
      <dgm:prSet presAssocID="{07DD927E-5615-445F-8739-E321BBC90B80}" presName="line_3" presStyleLbl="parChTrans1D1" presStyleIdx="1" presStyleCnt="3"/>
      <dgm:spPr/>
    </dgm:pt>
    <dgm:pt modelId="{A254E3AB-0A8B-4F55-8983-D0A54CCC7C0C}" type="pres">
      <dgm:prSet presAssocID="{07DD927E-5615-445F-8739-E321BBC90B80}" presName="textparent_3" presStyleLbl="node1" presStyleIdx="0" presStyleCnt="0"/>
      <dgm:spPr/>
    </dgm:pt>
    <dgm:pt modelId="{D5D24ADD-81DB-4E38-8950-B0540234FF37}" type="pres">
      <dgm:prSet presAssocID="{07DD927E-5615-445F-8739-E321BBC90B80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306B6E2-9DE3-4A20-AAFA-9F7E5CC9BD1A}" type="pres">
      <dgm:prSet presAssocID="{BB4A2071-99A7-4088-84CB-D7493CB6E4AF}" presName="picture_4" presStyleCnt="0"/>
      <dgm:spPr/>
    </dgm:pt>
    <dgm:pt modelId="{25F1A54D-F258-4763-B9CC-FB5E0C31D1D6}" type="pres">
      <dgm:prSet presAssocID="{BB4A2071-99A7-4088-84CB-D7493CB6E4AF}" presName="pictureRepeatNode" presStyleLbl="alignImgPlace1" presStyleIdx="3" presStyleCnt="4"/>
      <dgm:spPr/>
      <dgm:t>
        <a:bodyPr/>
        <a:lstStyle/>
        <a:p>
          <a:endParaRPr lang="es-CL"/>
        </a:p>
      </dgm:t>
    </dgm:pt>
    <dgm:pt modelId="{05CF700B-D5D4-4411-B4A8-451782EE3C93}" type="pres">
      <dgm:prSet presAssocID="{5204EF2F-1FE8-4896-8A02-A17DF778FE5E}" presName="line_4" presStyleLbl="parChTrans1D1" presStyleIdx="2" presStyleCnt="3"/>
      <dgm:spPr/>
    </dgm:pt>
    <dgm:pt modelId="{3945E343-68DB-454A-AB58-91557EBF0F41}" type="pres">
      <dgm:prSet presAssocID="{5204EF2F-1FE8-4896-8A02-A17DF778FE5E}" presName="textparent_4" presStyleLbl="node1" presStyleIdx="0" presStyleCnt="0"/>
      <dgm:spPr/>
    </dgm:pt>
    <dgm:pt modelId="{F444FADE-E953-40CE-A6E5-D4B81987C64D}" type="pres">
      <dgm:prSet presAssocID="{5204EF2F-1FE8-4896-8A02-A17DF778FE5E}" presName="text_4" presStyleLbl="revTx" presStyleIdx="2" presStyleCnt="3" custScaleX="43633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FE3C276B-41E4-453A-BE10-8CD8C0C0F7BC}" type="presOf" srcId="{72C8BC85-FE85-4639-90A6-B5C027A056FD}" destId="{10B95B5B-85FB-4873-AAC6-EF419460BB34}" srcOrd="0" destOrd="0" presId="urn:microsoft.com/office/officeart/2008/layout/CircularPictureCallout"/>
    <dgm:cxn modelId="{C58FBE35-1F4D-482C-9C9D-92FF1CDDCF63}" srcId="{72C8BC85-FE85-4639-90A6-B5C027A056FD}" destId="{4B433000-B74E-4F45-A1AE-4E72FC51AE19}" srcOrd="0" destOrd="0" parTransId="{32532299-C498-434D-972F-9B970799F8A8}" sibTransId="{9A415498-E838-4502-8860-D7CF9A86EAE4}"/>
    <dgm:cxn modelId="{9153DE46-A5CC-4905-93C5-D5D9E5A9A583}" srcId="{72C8BC85-FE85-4639-90A6-B5C027A056FD}" destId="{5204EF2F-1FE8-4896-8A02-A17DF778FE5E}" srcOrd="3" destOrd="0" parTransId="{1E5D19FD-1D31-40D3-8B5D-04B3E04A1E63}" sibTransId="{BB4A2071-99A7-4088-84CB-D7493CB6E4AF}"/>
    <dgm:cxn modelId="{5AAF594B-CB69-4F74-B0AD-AF0FE2081C24}" type="presOf" srcId="{E2358CAA-00D1-4D5E-A37C-F1CD630CD952}" destId="{309E64CC-F818-46DF-8D84-824FC14E21AF}" srcOrd="0" destOrd="0" presId="urn:microsoft.com/office/officeart/2008/layout/CircularPictureCallout"/>
    <dgm:cxn modelId="{ECF17911-420B-4F6A-89B6-0ABAA1706A5D}" type="presOf" srcId="{218C6E44-AA87-45FA-8FCA-512C86AF98EC}" destId="{187A01F1-4CA3-4CA9-948D-824F098FB63A}" srcOrd="0" destOrd="0" presId="urn:microsoft.com/office/officeart/2008/layout/CircularPictureCallout"/>
    <dgm:cxn modelId="{C22D257F-C69D-4393-B938-B7F5B5E48CBD}" type="presOf" srcId="{07DD927E-5615-445F-8739-E321BBC90B80}" destId="{D5D24ADD-81DB-4E38-8950-B0540234FF37}" srcOrd="0" destOrd="0" presId="urn:microsoft.com/office/officeart/2008/layout/CircularPictureCallout"/>
    <dgm:cxn modelId="{70898D87-87A5-4026-B471-81B984CBF3CE}" type="presOf" srcId="{BB4A2071-99A7-4088-84CB-D7493CB6E4AF}" destId="{25F1A54D-F258-4763-B9CC-FB5E0C31D1D6}" srcOrd="0" destOrd="0" presId="urn:microsoft.com/office/officeart/2008/layout/CircularPictureCallout"/>
    <dgm:cxn modelId="{AFEC4712-6264-4AE1-8D26-6E3FD645E324}" srcId="{72C8BC85-FE85-4639-90A6-B5C027A056FD}" destId="{07DD927E-5615-445F-8739-E321BBC90B80}" srcOrd="2" destOrd="0" parTransId="{93BD7A1E-30BF-4F31-844E-93013B85DFCE}" sibTransId="{92123AC0-8E4F-4F1B-B387-4F22C648E663}"/>
    <dgm:cxn modelId="{B6DDEDFD-9212-4A84-8F82-62EA9D49499D}" type="presOf" srcId="{5204EF2F-1FE8-4896-8A02-A17DF778FE5E}" destId="{F444FADE-E953-40CE-A6E5-D4B81987C64D}" srcOrd="0" destOrd="0" presId="urn:microsoft.com/office/officeart/2008/layout/CircularPictureCallout"/>
    <dgm:cxn modelId="{D3480C20-016B-4349-AAE1-96BCC2507553}" type="presOf" srcId="{92123AC0-8E4F-4F1B-B387-4F22C648E663}" destId="{5109BA6E-774A-4C17-8EB2-9C68BEA9CE22}" srcOrd="0" destOrd="0" presId="urn:microsoft.com/office/officeart/2008/layout/CircularPictureCallout"/>
    <dgm:cxn modelId="{004953D5-4E72-4D77-B61A-C432CD8031C9}" srcId="{72C8BC85-FE85-4639-90A6-B5C027A056FD}" destId="{218C6E44-AA87-45FA-8FCA-512C86AF98EC}" srcOrd="1" destOrd="0" parTransId="{DA685055-D2FC-4730-8DE0-D3755EFE3354}" sibTransId="{E2358CAA-00D1-4D5E-A37C-F1CD630CD952}"/>
    <dgm:cxn modelId="{2C5C48D5-B944-4FCE-AD91-5B8737CC0CA3}" type="presOf" srcId="{9A415498-E838-4502-8860-D7CF9A86EAE4}" destId="{9D1D69B6-BAFE-4469-B286-B2545ED7644E}" srcOrd="0" destOrd="0" presId="urn:microsoft.com/office/officeart/2008/layout/CircularPictureCallout"/>
    <dgm:cxn modelId="{09B3CD42-9411-479E-A5BA-E1AA0D27CDE1}" type="presOf" srcId="{4B433000-B74E-4F45-A1AE-4E72FC51AE19}" destId="{9AC658B0-F1A1-4E25-A2A7-D020FD6933E7}" srcOrd="0" destOrd="0" presId="urn:microsoft.com/office/officeart/2008/layout/CircularPictureCallout"/>
    <dgm:cxn modelId="{CCE04FCD-CFC6-40F7-8C02-825BA36A8419}" type="presParOf" srcId="{10B95B5B-85FB-4873-AAC6-EF419460BB34}" destId="{F30D25F9-E7F8-4AA4-A75A-6F6581B5EB97}" srcOrd="0" destOrd="0" presId="urn:microsoft.com/office/officeart/2008/layout/CircularPictureCallout"/>
    <dgm:cxn modelId="{8DCD7AC9-5214-4E21-9BAA-45F4CDBEADB7}" type="presParOf" srcId="{F30D25F9-E7F8-4AA4-A75A-6F6581B5EB97}" destId="{BDB54D2A-6EC4-4D51-BF62-EE5FA85E2813}" srcOrd="0" destOrd="0" presId="urn:microsoft.com/office/officeart/2008/layout/CircularPictureCallout"/>
    <dgm:cxn modelId="{464595B0-3392-4D66-ACC7-BECA755D7FE8}" type="presParOf" srcId="{BDB54D2A-6EC4-4D51-BF62-EE5FA85E2813}" destId="{9D1D69B6-BAFE-4469-B286-B2545ED7644E}" srcOrd="0" destOrd="0" presId="urn:microsoft.com/office/officeart/2008/layout/CircularPictureCallout"/>
    <dgm:cxn modelId="{73504F23-C80C-471D-BE7D-BE3C056E1EDD}" type="presParOf" srcId="{F30D25F9-E7F8-4AA4-A75A-6F6581B5EB97}" destId="{9AC658B0-F1A1-4E25-A2A7-D020FD6933E7}" srcOrd="1" destOrd="0" presId="urn:microsoft.com/office/officeart/2008/layout/CircularPictureCallout"/>
    <dgm:cxn modelId="{2214843C-06D3-4DC1-A660-62A0B5DEB3D3}" type="presParOf" srcId="{F30D25F9-E7F8-4AA4-A75A-6F6581B5EB97}" destId="{781BF46E-1AC1-4BEA-AE20-2922D0E97280}" srcOrd="2" destOrd="0" presId="urn:microsoft.com/office/officeart/2008/layout/CircularPictureCallout"/>
    <dgm:cxn modelId="{F6BC21D8-7E33-4B43-A430-A1017047F61B}" type="presParOf" srcId="{781BF46E-1AC1-4BEA-AE20-2922D0E97280}" destId="{309E64CC-F818-46DF-8D84-824FC14E21AF}" srcOrd="0" destOrd="0" presId="urn:microsoft.com/office/officeart/2008/layout/CircularPictureCallout"/>
    <dgm:cxn modelId="{D81C5779-5D61-40A5-AB68-FBA1CDF5670C}" type="presParOf" srcId="{F30D25F9-E7F8-4AA4-A75A-6F6581B5EB97}" destId="{536C8860-8DFB-4EA5-8E6C-41CF624BB9A9}" srcOrd="3" destOrd="0" presId="urn:microsoft.com/office/officeart/2008/layout/CircularPictureCallout"/>
    <dgm:cxn modelId="{211650D6-92C7-4784-B776-1B9ED4BCBF7C}" type="presParOf" srcId="{F30D25F9-E7F8-4AA4-A75A-6F6581B5EB97}" destId="{673C7550-9525-4BF3-9F21-4AE744627BDD}" srcOrd="4" destOrd="0" presId="urn:microsoft.com/office/officeart/2008/layout/CircularPictureCallout"/>
    <dgm:cxn modelId="{CBA2250A-13EA-4AB3-BFDC-9E792DA38FFC}" type="presParOf" srcId="{673C7550-9525-4BF3-9F21-4AE744627BDD}" destId="{187A01F1-4CA3-4CA9-948D-824F098FB63A}" srcOrd="0" destOrd="0" presId="urn:microsoft.com/office/officeart/2008/layout/CircularPictureCallout"/>
    <dgm:cxn modelId="{345312D8-0E0B-49C7-9133-933A8CFA7619}" type="presParOf" srcId="{F30D25F9-E7F8-4AA4-A75A-6F6581B5EB97}" destId="{5FECBA0D-4BE6-42DE-B60A-42575BC03269}" srcOrd="5" destOrd="0" presId="urn:microsoft.com/office/officeart/2008/layout/CircularPictureCallout"/>
    <dgm:cxn modelId="{688F9D41-9110-4E91-9148-45D9913470EF}" type="presParOf" srcId="{5FECBA0D-4BE6-42DE-B60A-42575BC03269}" destId="{5109BA6E-774A-4C17-8EB2-9C68BEA9CE22}" srcOrd="0" destOrd="0" presId="urn:microsoft.com/office/officeart/2008/layout/CircularPictureCallout"/>
    <dgm:cxn modelId="{4C48D225-C18E-48C9-91BB-B3732A4429D1}" type="presParOf" srcId="{F30D25F9-E7F8-4AA4-A75A-6F6581B5EB97}" destId="{60666F9A-E607-431E-98FC-4D8B0F645DBF}" srcOrd="6" destOrd="0" presId="urn:microsoft.com/office/officeart/2008/layout/CircularPictureCallout"/>
    <dgm:cxn modelId="{A5010831-8824-4172-A90E-CFA4FDDB541E}" type="presParOf" srcId="{F30D25F9-E7F8-4AA4-A75A-6F6581B5EB97}" destId="{A254E3AB-0A8B-4F55-8983-D0A54CCC7C0C}" srcOrd="7" destOrd="0" presId="urn:microsoft.com/office/officeart/2008/layout/CircularPictureCallout"/>
    <dgm:cxn modelId="{98B4A340-2543-4E52-9CA6-E66BC8DFBB32}" type="presParOf" srcId="{A254E3AB-0A8B-4F55-8983-D0A54CCC7C0C}" destId="{D5D24ADD-81DB-4E38-8950-B0540234FF37}" srcOrd="0" destOrd="0" presId="urn:microsoft.com/office/officeart/2008/layout/CircularPictureCallout"/>
    <dgm:cxn modelId="{3FE20535-6D6C-446D-81C3-C8A727980407}" type="presParOf" srcId="{F30D25F9-E7F8-4AA4-A75A-6F6581B5EB97}" destId="{C306B6E2-9DE3-4A20-AAFA-9F7E5CC9BD1A}" srcOrd="8" destOrd="0" presId="urn:microsoft.com/office/officeart/2008/layout/CircularPictureCallout"/>
    <dgm:cxn modelId="{E986CA56-4FE9-49F0-97E5-2E2843DD6339}" type="presParOf" srcId="{C306B6E2-9DE3-4A20-AAFA-9F7E5CC9BD1A}" destId="{25F1A54D-F258-4763-B9CC-FB5E0C31D1D6}" srcOrd="0" destOrd="0" presId="urn:microsoft.com/office/officeart/2008/layout/CircularPictureCallout"/>
    <dgm:cxn modelId="{D0D01677-4608-454D-B17C-ACAACDD1DF09}" type="presParOf" srcId="{F30D25F9-E7F8-4AA4-A75A-6F6581B5EB97}" destId="{05CF700B-D5D4-4411-B4A8-451782EE3C93}" srcOrd="9" destOrd="0" presId="urn:microsoft.com/office/officeart/2008/layout/CircularPictureCallout"/>
    <dgm:cxn modelId="{F0137CA6-6ED1-4D57-9B60-64C559F5CE61}" type="presParOf" srcId="{F30D25F9-E7F8-4AA4-A75A-6F6581B5EB97}" destId="{3945E343-68DB-454A-AB58-91557EBF0F41}" srcOrd="10" destOrd="0" presId="urn:microsoft.com/office/officeart/2008/layout/CircularPictureCallout"/>
    <dgm:cxn modelId="{717A4DDF-8FBE-4862-9DE9-2AC2C1ABA988}" type="presParOf" srcId="{3945E343-68DB-454A-AB58-91557EBF0F41}" destId="{F444FADE-E953-40CE-A6E5-D4B81987C64D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517F3F-A9B2-4B17-A6AE-312E0E55B6E9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CC08F40-F6CF-41D4-AD7E-0850890AB323}">
      <dgm:prSet phldrT="[Texto]"/>
      <dgm:spPr/>
      <dgm:t>
        <a:bodyPr/>
        <a:lstStyle/>
        <a:p>
          <a:r>
            <a:rPr lang="es-CL" b="1" dirty="0" smtClean="0"/>
            <a:t>Prevención</a:t>
          </a:r>
          <a:endParaRPr lang="es-CL" b="1" dirty="0"/>
        </a:p>
      </dgm:t>
    </dgm:pt>
    <dgm:pt modelId="{6FC2584B-F87A-47AA-A284-C158C900FDAB}" type="parTrans" cxnId="{F778019B-907B-4AC8-BD0A-CC9BDC31D239}">
      <dgm:prSet/>
      <dgm:spPr/>
      <dgm:t>
        <a:bodyPr/>
        <a:lstStyle/>
        <a:p>
          <a:endParaRPr lang="es-CL"/>
        </a:p>
      </dgm:t>
    </dgm:pt>
    <dgm:pt modelId="{47455EBF-746D-4206-8539-52305F4723EA}" type="sibTrans" cxnId="{F778019B-907B-4AC8-BD0A-CC9BDC31D239}">
      <dgm:prSet/>
      <dgm:spPr/>
      <dgm:t>
        <a:bodyPr/>
        <a:lstStyle/>
        <a:p>
          <a:endParaRPr lang="es-CL"/>
        </a:p>
      </dgm:t>
    </dgm:pt>
    <dgm:pt modelId="{8F60741B-D315-4AD2-ADAF-16E919F88A18}">
      <dgm:prSet phldrT="[Texto]"/>
      <dgm:spPr/>
      <dgm:t>
        <a:bodyPr/>
        <a:lstStyle/>
        <a:p>
          <a:r>
            <a:rPr lang="es-CL" b="1" dirty="0" smtClean="0"/>
            <a:t>Elementos</a:t>
          </a:r>
          <a:endParaRPr lang="es-CL" b="1" dirty="0"/>
        </a:p>
      </dgm:t>
    </dgm:pt>
    <dgm:pt modelId="{C761982F-CEC2-4D88-8922-EF53BC76639B}" type="parTrans" cxnId="{A37F81EB-DA72-47C1-8E5E-206369590C7D}">
      <dgm:prSet/>
      <dgm:spPr/>
      <dgm:t>
        <a:bodyPr/>
        <a:lstStyle/>
        <a:p>
          <a:endParaRPr lang="es-CL"/>
        </a:p>
      </dgm:t>
    </dgm:pt>
    <dgm:pt modelId="{27B0D760-3F72-45BA-A134-CA556BC079EB}" type="sibTrans" cxnId="{A37F81EB-DA72-47C1-8E5E-206369590C7D}">
      <dgm:prSet/>
      <dgm:spPr/>
      <dgm:t>
        <a:bodyPr/>
        <a:lstStyle/>
        <a:p>
          <a:endParaRPr lang="es-CL"/>
        </a:p>
      </dgm:t>
    </dgm:pt>
    <dgm:pt modelId="{B163FD1F-14E0-4F41-A296-2E52FA5BE8D3}">
      <dgm:prSet phldrT="[Texto]"/>
      <dgm:spPr/>
      <dgm:t>
        <a:bodyPr/>
        <a:lstStyle/>
        <a:p>
          <a:r>
            <a:rPr lang="es-CL" b="1" dirty="0" smtClean="0">
              <a:solidFill>
                <a:srgbClr val="FF0000"/>
              </a:solidFill>
            </a:rPr>
            <a:t>Profesionales</a:t>
          </a:r>
          <a:endParaRPr lang="es-CL" b="1" dirty="0">
            <a:solidFill>
              <a:srgbClr val="FF0000"/>
            </a:solidFill>
          </a:endParaRPr>
        </a:p>
      </dgm:t>
    </dgm:pt>
    <dgm:pt modelId="{A4F9DEE1-4090-4444-BEB7-5172E0FC8C06}" type="parTrans" cxnId="{CE799804-ADFA-41AC-817D-8A7429A869C5}">
      <dgm:prSet/>
      <dgm:spPr/>
      <dgm:t>
        <a:bodyPr/>
        <a:lstStyle/>
        <a:p>
          <a:endParaRPr lang="es-CL"/>
        </a:p>
      </dgm:t>
    </dgm:pt>
    <dgm:pt modelId="{367502FC-4C54-4769-A71F-6822EAFF8143}" type="sibTrans" cxnId="{CE799804-ADFA-41AC-817D-8A7429A869C5}">
      <dgm:prSet/>
      <dgm:spPr/>
      <dgm:t>
        <a:bodyPr/>
        <a:lstStyle/>
        <a:p>
          <a:endParaRPr lang="es-CL"/>
        </a:p>
      </dgm:t>
    </dgm:pt>
    <dgm:pt modelId="{2875DC7B-8618-4F80-ADD0-4DB4E7B381E2}">
      <dgm:prSet phldrT="[Texto]"/>
      <dgm:spPr/>
      <dgm:t>
        <a:bodyPr/>
        <a:lstStyle/>
        <a:p>
          <a:r>
            <a:rPr lang="es-CL" b="1" dirty="0" smtClean="0"/>
            <a:t>Problema</a:t>
          </a:r>
          <a:endParaRPr lang="es-CL" b="1" dirty="0"/>
        </a:p>
      </dgm:t>
    </dgm:pt>
    <dgm:pt modelId="{3B6E9A63-26DA-413F-8FE9-9D044F1BF480}" type="parTrans" cxnId="{F1F71DD4-4144-4775-B66F-ED8A65C17F63}">
      <dgm:prSet/>
      <dgm:spPr/>
      <dgm:t>
        <a:bodyPr/>
        <a:lstStyle/>
        <a:p>
          <a:endParaRPr lang="es-CL"/>
        </a:p>
      </dgm:t>
    </dgm:pt>
    <dgm:pt modelId="{1E3F309E-686E-4BEC-A745-FDFBB6058F43}" type="sibTrans" cxnId="{F1F71DD4-4144-4775-B66F-ED8A65C17F63}">
      <dgm:prSet/>
      <dgm:spPr/>
      <dgm:t>
        <a:bodyPr/>
        <a:lstStyle/>
        <a:p>
          <a:endParaRPr lang="es-CL"/>
        </a:p>
      </dgm:t>
    </dgm:pt>
    <dgm:pt modelId="{409966C9-4BED-4423-A30F-1ECD14B071A4}">
      <dgm:prSet phldrT="[Texto]"/>
      <dgm:spPr/>
      <dgm:t>
        <a:bodyPr/>
        <a:lstStyle/>
        <a:p>
          <a:r>
            <a:rPr lang="es-CL" b="1" dirty="0" smtClean="0"/>
            <a:t>Oportunidad</a:t>
          </a:r>
          <a:endParaRPr lang="es-CL" b="1" dirty="0"/>
        </a:p>
      </dgm:t>
    </dgm:pt>
    <dgm:pt modelId="{F3B74D53-96DC-449F-9B25-65DF09C43E1F}" type="parTrans" cxnId="{66C65E1C-8D4F-43F2-8987-58B293BD114C}">
      <dgm:prSet/>
      <dgm:spPr/>
      <dgm:t>
        <a:bodyPr/>
        <a:lstStyle/>
        <a:p>
          <a:endParaRPr lang="es-CL"/>
        </a:p>
      </dgm:t>
    </dgm:pt>
    <dgm:pt modelId="{0F26FEB5-D021-4D32-BDC1-561F1F4E2FB5}" type="sibTrans" cxnId="{66C65E1C-8D4F-43F2-8987-58B293BD114C}">
      <dgm:prSet/>
      <dgm:spPr/>
      <dgm:t>
        <a:bodyPr/>
        <a:lstStyle/>
        <a:p>
          <a:endParaRPr lang="es-CL"/>
        </a:p>
      </dgm:t>
    </dgm:pt>
    <dgm:pt modelId="{8BB22357-F99C-436D-9B9E-8755D0CED0BD}" type="pres">
      <dgm:prSet presAssocID="{47517F3F-A9B2-4B17-A6AE-312E0E55B6E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2C8FF604-1F12-4DD6-BAEB-3C5F1CF2D419}" type="pres">
      <dgm:prSet presAssocID="{DCC08F40-F6CF-41D4-AD7E-0850890AB323}" presName="Accent1" presStyleCnt="0"/>
      <dgm:spPr/>
    </dgm:pt>
    <dgm:pt modelId="{67F836BB-5DC5-4E2D-A0A1-CCFC94871F5A}" type="pres">
      <dgm:prSet presAssocID="{DCC08F40-F6CF-41D4-AD7E-0850890AB323}" presName="Accent" presStyleLbl="node1" presStyleIdx="0" presStyleCnt="5"/>
      <dgm:spPr/>
    </dgm:pt>
    <dgm:pt modelId="{0F3B313D-42DA-4E90-81FF-E8613D51CDC3}" type="pres">
      <dgm:prSet presAssocID="{DCC08F40-F6CF-41D4-AD7E-0850890AB323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CBF01FD-152F-468F-8572-B5D62BE53A76}" type="pres">
      <dgm:prSet presAssocID="{8F60741B-D315-4AD2-ADAF-16E919F88A18}" presName="Accent2" presStyleCnt="0"/>
      <dgm:spPr/>
    </dgm:pt>
    <dgm:pt modelId="{94B98C32-1B71-4AAB-B725-A8D9115F534A}" type="pres">
      <dgm:prSet presAssocID="{8F60741B-D315-4AD2-ADAF-16E919F88A18}" presName="Accent" presStyleLbl="node1" presStyleIdx="1" presStyleCnt="5"/>
      <dgm:spPr/>
    </dgm:pt>
    <dgm:pt modelId="{AABE8EC2-27D8-44C9-87E3-289CE629B503}" type="pres">
      <dgm:prSet presAssocID="{8F60741B-D315-4AD2-ADAF-16E919F88A18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D452C8D-2DFD-4BF1-BA9C-EDC27D01E88F}" type="pres">
      <dgm:prSet presAssocID="{B163FD1F-14E0-4F41-A296-2E52FA5BE8D3}" presName="Accent3" presStyleCnt="0"/>
      <dgm:spPr/>
    </dgm:pt>
    <dgm:pt modelId="{EFBB921B-F023-4A7D-9D03-E96AE73EDE5B}" type="pres">
      <dgm:prSet presAssocID="{B163FD1F-14E0-4F41-A296-2E52FA5BE8D3}" presName="Accent" presStyleLbl="node1" presStyleIdx="2" presStyleCnt="5"/>
      <dgm:spPr/>
    </dgm:pt>
    <dgm:pt modelId="{5BCF3E13-4A37-4543-90DB-CAB5D7D039ED}" type="pres">
      <dgm:prSet presAssocID="{B163FD1F-14E0-4F41-A296-2E52FA5BE8D3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28D49F5-3DAF-4A4A-9D66-B91D48742B0A}" type="pres">
      <dgm:prSet presAssocID="{2875DC7B-8618-4F80-ADD0-4DB4E7B381E2}" presName="Accent4" presStyleCnt="0"/>
      <dgm:spPr/>
    </dgm:pt>
    <dgm:pt modelId="{132922AE-DD46-4AB1-95C4-D10279511F5C}" type="pres">
      <dgm:prSet presAssocID="{2875DC7B-8618-4F80-ADD0-4DB4E7B381E2}" presName="Accent" presStyleLbl="node1" presStyleIdx="3" presStyleCnt="5"/>
      <dgm:spPr/>
    </dgm:pt>
    <dgm:pt modelId="{0398FA40-83F8-47C5-BDF5-D8010DDF1635}" type="pres">
      <dgm:prSet presAssocID="{2875DC7B-8618-4F80-ADD0-4DB4E7B381E2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A6AB063-4FAD-4CF5-8EE9-54FE340B0E13}" type="pres">
      <dgm:prSet presAssocID="{409966C9-4BED-4423-A30F-1ECD14B071A4}" presName="Accent5" presStyleCnt="0"/>
      <dgm:spPr/>
    </dgm:pt>
    <dgm:pt modelId="{12310656-7277-42C3-9D95-9E0B65D9C759}" type="pres">
      <dgm:prSet presAssocID="{409966C9-4BED-4423-A30F-1ECD14B071A4}" presName="Accent" presStyleLbl="node1" presStyleIdx="4" presStyleCnt="5"/>
      <dgm:spPr/>
    </dgm:pt>
    <dgm:pt modelId="{627DC5FE-B725-43B6-877D-EFE7E3D790A0}" type="pres">
      <dgm:prSet presAssocID="{409966C9-4BED-4423-A30F-1ECD14B071A4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35C3D97A-C5AC-4B80-B0F2-AB4AED75900A}" type="presOf" srcId="{2875DC7B-8618-4F80-ADD0-4DB4E7B381E2}" destId="{0398FA40-83F8-47C5-BDF5-D8010DDF1635}" srcOrd="0" destOrd="0" presId="urn:microsoft.com/office/officeart/2009/layout/CircleArrowProcess"/>
    <dgm:cxn modelId="{E165D851-65F9-4560-94DD-EC4B7CDF8F66}" type="presOf" srcId="{409966C9-4BED-4423-A30F-1ECD14B071A4}" destId="{627DC5FE-B725-43B6-877D-EFE7E3D790A0}" srcOrd="0" destOrd="0" presId="urn:microsoft.com/office/officeart/2009/layout/CircleArrowProcess"/>
    <dgm:cxn modelId="{6928CAF1-A1D8-454E-963E-3D4B34EDC7E2}" type="presOf" srcId="{47517F3F-A9B2-4B17-A6AE-312E0E55B6E9}" destId="{8BB22357-F99C-436D-9B9E-8755D0CED0BD}" srcOrd="0" destOrd="0" presId="urn:microsoft.com/office/officeart/2009/layout/CircleArrowProcess"/>
    <dgm:cxn modelId="{6D9D1057-92ED-4C73-988D-26462B14F3C8}" type="presOf" srcId="{B163FD1F-14E0-4F41-A296-2E52FA5BE8D3}" destId="{5BCF3E13-4A37-4543-90DB-CAB5D7D039ED}" srcOrd="0" destOrd="0" presId="urn:microsoft.com/office/officeart/2009/layout/CircleArrowProcess"/>
    <dgm:cxn modelId="{FA203C7F-8923-4547-8811-0B21C297CD02}" type="presOf" srcId="{DCC08F40-F6CF-41D4-AD7E-0850890AB323}" destId="{0F3B313D-42DA-4E90-81FF-E8613D51CDC3}" srcOrd="0" destOrd="0" presId="urn:microsoft.com/office/officeart/2009/layout/CircleArrowProcess"/>
    <dgm:cxn modelId="{F1F71DD4-4144-4775-B66F-ED8A65C17F63}" srcId="{47517F3F-A9B2-4B17-A6AE-312E0E55B6E9}" destId="{2875DC7B-8618-4F80-ADD0-4DB4E7B381E2}" srcOrd="3" destOrd="0" parTransId="{3B6E9A63-26DA-413F-8FE9-9D044F1BF480}" sibTransId="{1E3F309E-686E-4BEC-A745-FDFBB6058F43}"/>
    <dgm:cxn modelId="{66C65E1C-8D4F-43F2-8987-58B293BD114C}" srcId="{47517F3F-A9B2-4B17-A6AE-312E0E55B6E9}" destId="{409966C9-4BED-4423-A30F-1ECD14B071A4}" srcOrd="4" destOrd="0" parTransId="{F3B74D53-96DC-449F-9B25-65DF09C43E1F}" sibTransId="{0F26FEB5-D021-4D32-BDC1-561F1F4E2FB5}"/>
    <dgm:cxn modelId="{21302863-D18F-41AC-BDBF-73BF40F9BC38}" type="presOf" srcId="{8F60741B-D315-4AD2-ADAF-16E919F88A18}" destId="{AABE8EC2-27D8-44C9-87E3-289CE629B503}" srcOrd="0" destOrd="0" presId="urn:microsoft.com/office/officeart/2009/layout/CircleArrowProcess"/>
    <dgm:cxn modelId="{F778019B-907B-4AC8-BD0A-CC9BDC31D239}" srcId="{47517F3F-A9B2-4B17-A6AE-312E0E55B6E9}" destId="{DCC08F40-F6CF-41D4-AD7E-0850890AB323}" srcOrd="0" destOrd="0" parTransId="{6FC2584B-F87A-47AA-A284-C158C900FDAB}" sibTransId="{47455EBF-746D-4206-8539-52305F4723EA}"/>
    <dgm:cxn modelId="{CE799804-ADFA-41AC-817D-8A7429A869C5}" srcId="{47517F3F-A9B2-4B17-A6AE-312E0E55B6E9}" destId="{B163FD1F-14E0-4F41-A296-2E52FA5BE8D3}" srcOrd="2" destOrd="0" parTransId="{A4F9DEE1-4090-4444-BEB7-5172E0FC8C06}" sibTransId="{367502FC-4C54-4769-A71F-6822EAFF8143}"/>
    <dgm:cxn modelId="{A37F81EB-DA72-47C1-8E5E-206369590C7D}" srcId="{47517F3F-A9B2-4B17-A6AE-312E0E55B6E9}" destId="{8F60741B-D315-4AD2-ADAF-16E919F88A18}" srcOrd="1" destOrd="0" parTransId="{C761982F-CEC2-4D88-8922-EF53BC76639B}" sibTransId="{27B0D760-3F72-45BA-A134-CA556BC079EB}"/>
    <dgm:cxn modelId="{26963461-D926-410B-86D1-BCBAC585B76A}" type="presParOf" srcId="{8BB22357-F99C-436D-9B9E-8755D0CED0BD}" destId="{2C8FF604-1F12-4DD6-BAEB-3C5F1CF2D419}" srcOrd="0" destOrd="0" presId="urn:microsoft.com/office/officeart/2009/layout/CircleArrowProcess"/>
    <dgm:cxn modelId="{C92980C7-FCC9-4225-9A7D-2E591E6A3F67}" type="presParOf" srcId="{2C8FF604-1F12-4DD6-BAEB-3C5F1CF2D419}" destId="{67F836BB-5DC5-4E2D-A0A1-CCFC94871F5A}" srcOrd="0" destOrd="0" presId="urn:microsoft.com/office/officeart/2009/layout/CircleArrowProcess"/>
    <dgm:cxn modelId="{A8612B0A-C369-436F-9638-502FE5D97416}" type="presParOf" srcId="{8BB22357-F99C-436D-9B9E-8755D0CED0BD}" destId="{0F3B313D-42DA-4E90-81FF-E8613D51CDC3}" srcOrd="1" destOrd="0" presId="urn:microsoft.com/office/officeart/2009/layout/CircleArrowProcess"/>
    <dgm:cxn modelId="{11988E1C-A932-418B-9AD0-67E23785B26C}" type="presParOf" srcId="{8BB22357-F99C-436D-9B9E-8755D0CED0BD}" destId="{CCBF01FD-152F-468F-8572-B5D62BE53A76}" srcOrd="2" destOrd="0" presId="urn:microsoft.com/office/officeart/2009/layout/CircleArrowProcess"/>
    <dgm:cxn modelId="{EA044A7A-123C-4968-B591-A836F6A2A239}" type="presParOf" srcId="{CCBF01FD-152F-468F-8572-B5D62BE53A76}" destId="{94B98C32-1B71-4AAB-B725-A8D9115F534A}" srcOrd="0" destOrd="0" presId="urn:microsoft.com/office/officeart/2009/layout/CircleArrowProcess"/>
    <dgm:cxn modelId="{5689D217-E7F2-4DA7-A62E-FC5F980659AE}" type="presParOf" srcId="{8BB22357-F99C-436D-9B9E-8755D0CED0BD}" destId="{AABE8EC2-27D8-44C9-87E3-289CE629B503}" srcOrd="3" destOrd="0" presId="urn:microsoft.com/office/officeart/2009/layout/CircleArrowProcess"/>
    <dgm:cxn modelId="{2F3AD630-C6CB-4DEF-A690-CCF93A2F06B9}" type="presParOf" srcId="{8BB22357-F99C-436D-9B9E-8755D0CED0BD}" destId="{8D452C8D-2DFD-4BF1-BA9C-EDC27D01E88F}" srcOrd="4" destOrd="0" presId="urn:microsoft.com/office/officeart/2009/layout/CircleArrowProcess"/>
    <dgm:cxn modelId="{590ABD74-430F-4F5D-AAE7-1ECCC28B0ADE}" type="presParOf" srcId="{8D452C8D-2DFD-4BF1-BA9C-EDC27D01E88F}" destId="{EFBB921B-F023-4A7D-9D03-E96AE73EDE5B}" srcOrd="0" destOrd="0" presId="urn:microsoft.com/office/officeart/2009/layout/CircleArrowProcess"/>
    <dgm:cxn modelId="{091CEF25-EE0E-43BF-972F-E86E0AAC8EC0}" type="presParOf" srcId="{8BB22357-F99C-436D-9B9E-8755D0CED0BD}" destId="{5BCF3E13-4A37-4543-90DB-CAB5D7D039ED}" srcOrd="5" destOrd="0" presId="urn:microsoft.com/office/officeart/2009/layout/CircleArrowProcess"/>
    <dgm:cxn modelId="{D092A7C4-4BC0-4257-8A44-4E466BC16B19}" type="presParOf" srcId="{8BB22357-F99C-436D-9B9E-8755D0CED0BD}" destId="{128D49F5-3DAF-4A4A-9D66-B91D48742B0A}" srcOrd="6" destOrd="0" presId="urn:microsoft.com/office/officeart/2009/layout/CircleArrowProcess"/>
    <dgm:cxn modelId="{69DD45C9-B793-4A54-B054-3F539EDFCD52}" type="presParOf" srcId="{128D49F5-3DAF-4A4A-9D66-B91D48742B0A}" destId="{132922AE-DD46-4AB1-95C4-D10279511F5C}" srcOrd="0" destOrd="0" presId="urn:microsoft.com/office/officeart/2009/layout/CircleArrowProcess"/>
    <dgm:cxn modelId="{43934256-A697-4486-9522-9C1571C6C69F}" type="presParOf" srcId="{8BB22357-F99C-436D-9B9E-8755D0CED0BD}" destId="{0398FA40-83F8-47C5-BDF5-D8010DDF1635}" srcOrd="7" destOrd="0" presId="urn:microsoft.com/office/officeart/2009/layout/CircleArrowProcess"/>
    <dgm:cxn modelId="{003737A6-0789-4E4C-9EFD-A2EE4A2739F1}" type="presParOf" srcId="{8BB22357-F99C-436D-9B9E-8755D0CED0BD}" destId="{7A6AB063-4FAD-4CF5-8EE9-54FE340B0E13}" srcOrd="8" destOrd="0" presId="urn:microsoft.com/office/officeart/2009/layout/CircleArrowProcess"/>
    <dgm:cxn modelId="{5BA772A8-7254-43F3-9C06-34E8A31ECE9B}" type="presParOf" srcId="{7A6AB063-4FAD-4CF5-8EE9-54FE340B0E13}" destId="{12310656-7277-42C3-9D95-9E0B65D9C759}" srcOrd="0" destOrd="0" presId="urn:microsoft.com/office/officeart/2009/layout/CircleArrowProcess"/>
    <dgm:cxn modelId="{73463FA5-05B6-49DC-910C-C6AA946C6536}" type="presParOf" srcId="{8BB22357-F99C-436D-9B9E-8755D0CED0BD}" destId="{627DC5FE-B725-43B6-877D-EFE7E3D790A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517F3F-A9B2-4B17-A6AE-312E0E55B6E9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CC08F40-F6CF-41D4-AD7E-0850890AB323}">
      <dgm:prSet phldrT="[Texto]"/>
      <dgm:spPr/>
      <dgm:t>
        <a:bodyPr/>
        <a:lstStyle/>
        <a:p>
          <a:r>
            <a:rPr lang="es-CL" b="1" dirty="0" smtClean="0"/>
            <a:t>Prevención</a:t>
          </a:r>
          <a:endParaRPr lang="es-CL" b="1" dirty="0"/>
        </a:p>
      </dgm:t>
    </dgm:pt>
    <dgm:pt modelId="{6FC2584B-F87A-47AA-A284-C158C900FDAB}" type="parTrans" cxnId="{F778019B-907B-4AC8-BD0A-CC9BDC31D239}">
      <dgm:prSet/>
      <dgm:spPr/>
      <dgm:t>
        <a:bodyPr/>
        <a:lstStyle/>
        <a:p>
          <a:endParaRPr lang="es-CL"/>
        </a:p>
      </dgm:t>
    </dgm:pt>
    <dgm:pt modelId="{47455EBF-746D-4206-8539-52305F4723EA}" type="sibTrans" cxnId="{F778019B-907B-4AC8-BD0A-CC9BDC31D239}">
      <dgm:prSet/>
      <dgm:spPr/>
      <dgm:t>
        <a:bodyPr/>
        <a:lstStyle/>
        <a:p>
          <a:endParaRPr lang="es-CL"/>
        </a:p>
      </dgm:t>
    </dgm:pt>
    <dgm:pt modelId="{8F60741B-D315-4AD2-ADAF-16E919F88A18}">
      <dgm:prSet phldrT="[Texto]"/>
      <dgm:spPr/>
      <dgm:t>
        <a:bodyPr/>
        <a:lstStyle/>
        <a:p>
          <a:r>
            <a:rPr lang="es-CL" b="1" dirty="0" smtClean="0"/>
            <a:t>Elementos</a:t>
          </a:r>
          <a:endParaRPr lang="es-CL" b="1" dirty="0"/>
        </a:p>
      </dgm:t>
    </dgm:pt>
    <dgm:pt modelId="{C761982F-CEC2-4D88-8922-EF53BC76639B}" type="parTrans" cxnId="{A37F81EB-DA72-47C1-8E5E-206369590C7D}">
      <dgm:prSet/>
      <dgm:spPr/>
      <dgm:t>
        <a:bodyPr/>
        <a:lstStyle/>
        <a:p>
          <a:endParaRPr lang="es-CL"/>
        </a:p>
      </dgm:t>
    </dgm:pt>
    <dgm:pt modelId="{27B0D760-3F72-45BA-A134-CA556BC079EB}" type="sibTrans" cxnId="{A37F81EB-DA72-47C1-8E5E-206369590C7D}">
      <dgm:prSet/>
      <dgm:spPr/>
      <dgm:t>
        <a:bodyPr/>
        <a:lstStyle/>
        <a:p>
          <a:endParaRPr lang="es-CL"/>
        </a:p>
      </dgm:t>
    </dgm:pt>
    <dgm:pt modelId="{B163FD1F-14E0-4F41-A296-2E52FA5BE8D3}">
      <dgm:prSet phldrT="[Texto]"/>
      <dgm:spPr/>
      <dgm:t>
        <a:bodyPr/>
        <a:lstStyle/>
        <a:p>
          <a:r>
            <a:rPr lang="es-CL" b="1" dirty="0" smtClean="0"/>
            <a:t>Profesionales</a:t>
          </a:r>
          <a:endParaRPr lang="es-CL" b="1" dirty="0"/>
        </a:p>
      </dgm:t>
    </dgm:pt>
    <dgm:pt modelId="{A4F9DEE1-4090-4444-BEB7-5172E0FC8C06}" type="parTrans" cxnId="{CE799804-ADFA-41AC-817D-8A7429A869C5}">
      <dgm:prSet/>
      <dgm:spPr/>
      <dgm:t>
        <a:bodyPr/>
        <a:lstStyle/>
        <a:p>
          <a:endParaRPr lang="es-CL"/>
        </a:p>
      </dgm:t>
    </dgm:pt>
    <dgm:pt modelId="{367502FC-4C54-4769-A71F-6822EAFF8143}" type="sibTrans" cxnId="{CE799804-ADFA-41AC-817D-8A7429A869C5}">
      <dgm:prSet/>
      <dgm:spPr/>
      <dgm:t>
        <a:bodyPr/>
        <a:lstStyle/>
        <a:p>
          <a:endParaRPr lang="es-CL"/>
        </a:p>
      </dgm:t>
    </dgm:pt>
    <dgm:pt modelId="{2875DC7B-8618-4F80-ADD0-4DB4E7B381E2}">
      <dgm:prSet phldrT="[Texto]"/>
      <dgm:spPr/>
      <dgm:t>
        <a:bodyPr/>
        <a:lstStyle/>
        <a:p>
          <a:r>
            <a:rPr lang="es-CL" b="1" dirty="0" smtClean="0">
              <a:solidFill>
                <a:srgbClr val="FF0000"/>
              </a:solidFill>
            </a:rPr>
            <a:t>Problema</a:t>
          </a:r>
          <a:endParaRPr lang="es-CL" b="1" dirty="0">
            <a:solidFill>
              <a:srgbClr val="FF0000"/>
            </a:solidFill>
          </a:endParaRPr>
        </a:p>
      </dgm:t>
    </dgm:pt>
    <dgm:pt modelId="{3B6E9A63-26DA-413F-8FE9-9D044F1BF480}" type="parTrans" cxnId="{F1F71DD4-4144-4775-B66F-ED8A65C17F63}">
      <dgm:prSet/>
      <dgm:spPr/>
      <dgm:t>
        <a:bodyPr/>
        <a:lstStyle/>
        <a:p>
          <a:endParaRPr lang="es-CL"/>
        </a:p>
      </dgm:t>
    </dgm:pt>
    <dgm:pt modelId="{1E3F309E-686E-4BEC-A745-FDFBB6058F43}" type="sibTrans" cxnId="{F1F71DD4-4144-4775-B66F-ED8A65C17F63}">
      <dgm:prSet/>
      <dgm:spPr/>
      <dgm:t>
        <a:bodyPr/>
        <a:lstStyle/>
        <a:p>
          <a:endParaRPr lang="es-CL"/>
        </a:p>
      </dgm:t>
    </dgm:pt>
    <dgm:pt modelId="{409966C9-4BED-4423-A30F-1ECD14B071A4}">
      <dgm:prSet phldrT="[Texto]"/>
      <dgm:spPr/>
      <dgm:t>
        <a:bodyPr/>
        <a:lstStyle/>
        <a:p>
          <a:r>
            <a:rPr lang="es-CL" b="1" dirty="0" smtClean="0"/>
            <a:t>Oportunidad</a:t>
          </a:r>
          <a:endParaRPr lang="es-CL" b="1" dirty="0"/>
        </a:p>
      </dgm:t>
    </dgm:pt>
    <dgm:pt modelId="{F3B74D53-96DC-449F-9B25-65DF09C43E1F}" type="parTrans" cxnId="{66C65E1C-8D4F-43F2-8987-58B293BD114C}">
      <dgm:prSet/>
      <dgm:spPr/>
      <dgm:t>
        <a:bodyPr/>
        <a:lstStyle/>
        <a:p>
          <a:endParaRPr lang="es-CL"/>
        </a:p>
      </dgm:t>
    </dgm:pt>
    <dgm:pt modelId="{0F26FEB5-D021-4D32-BDC1-561F1F4E2FB5}" type="sibTrans" cxnId="{66C65E1C-8D4F-43F2-8987-58B293BD114C}">
      <dgm:prSet/>
      <dgm:spPr/>
      <dgm:t>
        <a:bodyPr/>
        <a:lstStyle/>
        <a:p>
          <a:endParaRPr lang="es-CL"/>
        </a:p>
      </dgm:t>
    </dgm:pt>
    <dgm:pt modelId="{8BB22357-F99C-436D-9B9E-8755D0CED0BD}" type="pres">
      <dgm:prSet presAssocID="{47517F3F-A9B2-4B17-A6AE-312E0E55B6E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2C8FF604-1F12-4DD6-BAEB-3C5F1CF2D419}" type="pres">
      <dgm:prSet presAssocID="{DCC08F40-F6CF-41D4-AD7E-0850890AB323}" presName="Accent1" presStyleCnt="0"/>
      <dgm:spPr/>
    </dgm:pt>
    <dgm:pt modelId="{67F836BB-5DC5-4E2D-A0A1-CCFC94871F5A}" type="pres">
      <dgm:prSet presAssocID="{DCC08F40-F6CF-41D4-AD7E-0850890AB323}" presName="Accent" presStyleLbl="node1" presStyleIdx="0" presStyleCnt="5"/>
      <dgm:spPr/>
    </dgm:pt>
    <dgm:pt modelId="{0F3B313D-42DA-4E90-81FF-E8613D51CDC3}" type="pres">
      <dgm:prSet presAssocID="{DCC08F40-F6CF-41D4-AD7E-0850890AB323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CBF01FD-152F-468F-8572-B5D62BE53A76}" type="pres">
      <dgm:prSet presAssocID="{8F60741B-D315-4AD2-ADAF-16E919F88A18}" presName="Accent2" presStyleCnt="0"/>
      <dgm:spPr/>
    </dgm:pt>
    <dgm:pt modelId="{94B98C32-1B71-4AAB-B725-A8D9115F534A}" type="pres">
      <dgm:prSet presAssocID="{8F60741B-D315-4AD2-ADAF-16E919F88A18}" presName="Accent" presStyleLbl="node1" presStyleIdx="1" presStyleCnt="5"/>
      <dgm:spPr/>
    </dgm:pt>
    <dgm:pt modelId="{AABE8EC2-27D8-44C9-87E3-289CE629B503}" type="pres">
      <dgm:prSet presAssocID="{8F60741B-D315-4AD2-ADAF-16E919F88A18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D452C8D-2DFD-4BF1-BA9C-EDC27D01E88F}" type="pres">
      <dgm:prSet presAssocID="{B163FD1F-14E0-4F41-A296-2E52FA5BE8D3}" presName="Accent3" presStyleCnt="0"/>
      <dgm:spPr/>
    </dgm:pt>
    <dgm:pt modelId="{EFBB921B-F023-4A7D-9D03-E96AE73EDE5B}" type="pres">
      <dgm:prSet presAssocID="{B163FD1F-14E0-4F41-A296-2E52FA5BE8D3}" presName="Accent" presStyleLbl="node1" presStyleIdx="2" presStyleCnt="5"/>
      <dgm:spPr/>
    </dgm:pt>
    <dgm:pt modelId="{5BCF3E13-4A37-4543-90DB-CAB5D7D039ED}" type="pres">
      <dgm:prSet presAssocID="{B163FD1F-14E0-4F41-A296-2E52FA5BE8D3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28D49F5-3DAF-4A4A-9D66-B91D48742B0A}" type="pres">
      <dgm:prSet presAssocID="{2875DC7B-8618-4F80-ADD0-4DB4E7B381E2}" presName="Accent4" presStyleCnt="0"/>
      <dgm:spPr/>
    </dgm:pt>
    <dgm:pt modelId="{132922AE-DD46-4AB1-95C4-D10279511F5C}" type="pres">
      <dgm:prSet presAssocID="{2875DC7B-8618-4F80-ADD0-4DB4E7B381E2}" presName="Accent" presStyleLbl="node1" presStyleIdx="3" presStyleCnt="5"/>
      <dgm:spPr/>
    </dgm:pt>
    <dgm:pt modelId="{0398FA40-83F8-47C5-BDF5-D8010DDF1635}" type="pres">
      <dgm:prSet presAssocID="{2875DC7B-8618-4F80-ADD0-4DB4E7B381E2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A6AB063-4FAD-4CF5-8EE9-54FE340B0E13}" type="pres">
      <dgm:prSet presAssocID="{409966C9-4BED-4423-A30F-1ECD14B071A4}" presName="Accent5" presStyleCnt="0"/>
      <dgm:spPr/>
    </dgm:pt>
    <dgm:pt modelId="{12310656-7277-42C3-9D95-9E0B65D9C759}" type="pres">
      <dgm:prSet presAssocID="{409966C9-4BED-4423-A30F-1ECD14B071A4}" presName="Accent" presStyleLbl="node1" presStyleIdx="4" presStyleCnt="5"/>
      <dgm:spPr/>
    </dgm:pt>
    <dgm:pt modelId="{627DC5FE-B725-43B6-877D-EFE7E3D790A0}" type="pres">
      <dgm:prSet presAssocID="{409966C9-4BED-4423-A30F-1ECD14B071A4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9F9B5C1C-7259-4032-969F-1B9B55092723}" type="presOf" srcId="{B163FD1F-14E0-4F41-A296-2E52FA5BE8D3}" destId="{5BCF3E13-4A37-4543-90DB-CAB5D7D039ED}" srcOrd="0" destOrd="0" presId="urn:microsoft.com/office/officeart/2009/layout/CircleArrowProcess"/>
    <dgm:cxn modelId="{5BB37B61-2EFC-48E5-B5BC-594DA83FB4AB}" type="presOf" srcId="{8F60741B-D315-4AD2-ADAF-16E919F88A18}" destId="{AABE8EC2-27D8-44C9-87E3-289CE629B503}" srcOrd="0" destOrd="0" presId="urn:microsoft.com/office/officeart/2009/layout/CircleArrowProcess"/>
    <dgm:cxn modelId="{7A3A6107-0745-42B0-B347-10BEA4E21F1E}" type="presOf" srcId="{47517F3F-A9B2-4B17-A6AE-312E0E55B6E9}" destId="{8BB22357-F99C-436D-9B9E-8755D0CED0BD}" srcOrd="0" destOrd="0" presId="urn:microsoft.com/office/officeart/2009/layout/CircleArrowProcess"/>
    <dgm:cxn modelId="{20CAA031-28C4-48C5-A9ED-965821034E1D}" type="presOf" srcId="{2875DC7B-8618-4F80-ADD0-4DB4E7B381E2}" destId="{0398FA40-83F8-47C5-BDF5-D8010DDF1635}" srcOrd="0" destOrd="0" presId="urn:microsoft.com/office/officeart/2009/layout/CircleArrowProcess"/>
    <dgm:cxn modelId="{66C65E1C-8D4F-43F2-8987-58B293BD114C}" srcId="{47517F3F-A9B2-4B17-A6AE-312E0E55B6E9}" destId="{409966C9-4BED-4423-A30F-1ECD14B071A4}" srcOrd="4" destOrd="0" parTransId="{F3B74D53-96DC-449F-9B25-65DF09C43E1F}" sibTransId="{0F26FEB5-D021-4D32-BDC1-561F1F4E2FB5}"/>
    <dgm:cxn modelId="{F1F71DD4-4144-4775-B66F-ED8A65C17F63}" srcId="{47517F3F-A9B2-4B17-A6AE-312E0E55B6E9}" destId="{2875DC7B-8618-4F80-ADD0-4DB4E7B381E2}" srcOrd="3" destOrd="0" parTransId="{3B6E9A63-26DA-413F-8FE9-9D044F1BF480}" sibTransId="{1E3F309E-686E-4BEC-A745-FDFBB6058F43}"/>
    <dgm:cxn modelId="{3B643C8A-DFBF-43F6-BFEC-393B0EEA0431}" type="presOf" srcId="{409966C9-4BED-4423-A30F-1ECD14B071A4}" destId="{627DC5FE-B725-43B6-877D-EFE7E3D790A0}" srcOrd="0" destOrd="0" presId="urn:microsoft.com/office/officeart/2009/layout/CircleArrowProcess"/>
    <dgm:cxn modelId="{A589D59C-53FE-47A9-9629-13865917E231}" type="presOf" srcId="{DCC08F40-F6CF-41D4-AD7E-0850890AB323}" destId="{0F3B313D-42DA-4E90-81FF-E8613D51CDC3}" srcOrd="0" destOrd="0" presId="urn:microsoft.com/office/officeart/2009/layout/CircleArrowProcess"/>
    <dgm:cxn modelId="{F778019B-907B-4AC8-BD0A-CC9BDC31D239}" srcId="{47517F3F-A9B2-4B17-A6AE-312E0E55B6E9}" destId="{DCC08F40-F6CF-41D4-AD7E-0850890AB323}" srcOrd="0" destOrd="0" parTransId="{6FC2584B-F87A-47AA-A284-C158C900FDAB}" sibTransId="{47455EBF-746D-4206-8539-52305F4723EA}"/>
    <dgm:cxn modelId="{CE799804-ADFA-41AC-817D-8A7429A869C5}" srcId="{47517F3F-A9B2-4B17-A6AE-312E0E55B6E9}" destId="{B163FD1F-14E0-4F41-A296-2E52FA5BE8D3}" srcOrd="2" destOrd="0" parTransId="{A4F9DEE1-4090-4444-BEB7-5172E0FC8C06}" sibTransId="{367502FC-4C54-4769-A71F-6822EAFF8143}"/>
    <dgm:cxn modelId="{A37F81EB-DA72-47C1-8E5E-206369590C7D}" srcId="{47517F3F-A9B2-4B17-A6AE-312E0E55B6E9}" destId="{8F60741B-D315-4AD2-ADAF-16E919F88A18}" srcOrd="1" destOrd="0" parTransId="{C761982F-CEC2-4D88-8922-EF53BC76639B}" sibTransId="{27B0D760-3F72-45BA-A134-CA556BC079EB}"/>
    <dgm:cxn modelId="{5B43AEB4-B676-498C-A80F-24DF6FB9E080}" type="presParOf" srcId="{8BB22357-F99C-436D-9B9E-8755D0CED0BD}" destId="{2C8FF604-1F12-4DD6-BAEB-3C5F1CF2D419}" srcOrd="0" destOrd="0" presId="urn:microsoft.com/office/officeart/2009/layout/CircleArrowProcess"/>
    <dgm:cxn modelId="{507E03B3-CA1B-4FC8-B007-3AD3A1F32ECB}" type="presParOf" srcId="{2C8FF604-1F12-4DD6-BAEB-3C5F1CF2D419}" destId="{67F836BB-5DC5-4E2D-A0A1-CCFC94871F5A}" srcOrd="0" destOrd="0" presId="urn:microsoft.com/office/officeart/2009/layout/CircleArrowProcess"/>
    <dgm:cxn modelId="{9110545C-ADF1-4898-BA25-4B7354C863FE}" type="presParOf" srcId="{8BB22357-F99C-436D-9B9E-8755D0CED0BD}" destId="{0F3B313D-42DA-4E90-81FF-E8613D51CDC3}" srcOrd="1" destOrd="0" presId="urn:microsoft.com/office/officeart/2009/layout/CircleArrowProcess"/>
    <dgm:cxn modelId="{126C1831-5FD2-4CEE-9D06-950830782E77}" type="presParOf" srcId="{8BB22357-F99C-436D-9B9E-8755D0CED0BD}" destId="{CCBF01FD-152F-468F-8572-B5D62BE53A76}" srcOrd="2" destOrd="0" presId="urn:microsoft.com/office/officeart/2009/layout/CircleArrowProcess"/>
    <dgm:cxn modelId="{8E7182BF-D133-4599-BB16-8E432952811F}" type="presParOf" srcId="{CCBF01FD-152F-468F-8572-B5D62BE53A76}" destId="{94B98C32-1B71-4AAB-B725-A8D9115F534A}" srcOrd="0" destOrd="0" presId="urn:microsoft.com/office/officeart/2009/layout/CircleArrowProcess"/>
    <dgm:cxn modelId="{94A81047-0392-40C5-BBAE-79974353368A}" type="presParOf" srcId="{8BB22357-F99C-436D-9B9E-8755D0CED0BD}" destId="{AABE8EC2-27D8-44C9-87E3-289CE629B503}" srcOrd="3" destOrd="0" presId="urn:microsoft.com/office/officeart/2009/layout/CircleArrowProcess"/>
    <dgm:cxn modelId="{C0CDAF6D-96FD-455C-BDDB-FCEBE2623097}" type="presParOf" srcId="{8BB22357-F99C-436D-9B9E-8755D0CED0BD}" destId="{8D452C8D-2DFD-4BF1-BA9C-EDC27D01E88F}" srcOrd="4" destOrd="0" presId="urn:microsoft.com/office/officeart/2009/layout/CircleArrowProcess"/>
    <dgm:cxn modelId="{B750E0B8-C7E2-4374-9B4D-A232575CDB23}" type="presParOf" srcId="{8D452C8D-2DFD-4BF1-BA9C-EDC27D01E88F}" destId="{EFBB921B-F023-4A7D-9D03-E96AE73EDE5B}" srcOrd="0" destOrd="0" presId="urn:microsoft.com/office/officeart/2009/layout/CircleArrowProcess"/>
    <dgm:cxn modelId="{DFE86011-89B9-4956-A5BA-36AAC87449D0}" type="presParOf" srcId="{8BB22357-F99C-436D-9B9E-8755D0CED0BD}" destId="{5BCF3E13-4A37-4543-90DB-CAB5D7D039ED}" srcOrd="5" destOrd="0" presId="urn:microsoft.com/office/officeart/2009/layout/CircleArrowProcess"/>
    <dgm:cxn modelId="{4AD390FD-B4E3-41F8-A1DA-72A2F9D74690}" type="presParOf" srcId="{8BB22357-F99C-436D-9B9E-8755D0CED0BD}" destId="{128D49F5-3DAF-4A4A-9D66-B91D48742B0A}" srcOrd="6" destOrd="0" presId="urn:microsoft.com/office/officeart/2009/layout/CircleArrowProcess"/>
    <dgm:cxn modelId="{FB6B3F03-38AC-4B41-AB01-173DAD71709C}" type="presParOf" srcId="{128D49F5-3DAF-4A4A-9D66-B91D48742B0A}" destId="{132922AE-DD46-4AB1-95C4-D10279511F5C}" srcOrd="0" destOrd="0" presId="urn:microsoft.com/office/officeart/2009/layout/CircleArrowProcess"/>
    <dgm:cxn modelId="{A156313D-CD0B-43B6-8D93-D235C9206CE6}" type="presParOf" srcId="{8BB22357-F99C-436D-9B9E-8755D0CED0BD}" destId="{0398FA40-83F8-47C5-BDF5-D8010DDF1635}" srcOrd="7" destOrd="0" presId="urn:microsoft.com/office/officeart/2009/layout/CircleArrowProcess"/>
    <dgm:cxn modelId="{6DBE5B41-F5E7-4D58-B87F-9D7B30D20CC6}" type="presParOf" srcId="{8BB22357-F99C-436D-9B9E-8755D0CED0BD}" destId="{7A6AB063-4FAD-4CF5-8EE9-54FE340B0E13}" srcOrd="8" destOrd="0" presId="urn:microsoft.com/office/officeart/2009/layout/CircleArrowProcess"/>
    <dgm:cxn modelId="{18A7C4ED-3575-4721-8ABD-65A522028F72}" type="presParOf" srcId="{7A6AB063-4FAD-4CF5-8EE9-54FE340B0E13}" destId="{12310656-7277-42C3-9D95-9E0B65D9C759}" srcOrd="0" destOrd="0" presId="urn:microsoft.com/office/officeart/2009/layout/CircleArrowProcess"/>
    <dgm:cxn modelId="{DFC63126-E6ED-457F-9AA2-CBD4F4A0E29D}" type="presParOf" srcId="{8BB22357-F99C-436D-9B9E-8755D0CED0BD}" destId="{627DC5FE-B725-43B6-877D-EFE7E3D790A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BE39DB-A818-4647-9E70-789E632058B9}" type="doc">
      <dgm:prSet loTypeId="urn:microsoft.com/office/officeart/2008/layout/CircularPictureCallout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E843CAE-E500-41DA-A79A-A4D208A44E45}">
      <dgm:prSet custT="1"/>
      <dgm:spPr/>
      <dgm:t>
        <a:bodyPr/>
        <a:lstStyle/>
        <a:p>
          <a:r>
            <a:rPr lang="es-CL" sz="2000" b="0" dirty="0" smtClean="0">
              <a:solidFill>
                <a:schemeClr val="tx1"/>
              </a:solidFill>
            </a:rPr>
            <a:t>Problema</a:t>
          </a:r>
          <a:endParaRPr lang="es-CL" sz="2000" b="0" dirty="0">
            <a:solidFill>
              <a:schemeClr val="tx1"/>
            </a:solidFill>
          </a:endParaRPr>
        </a:p>
      </dgm:t>
    </dgm:pt>
    <dgm:pt modelId="{E782F8A2-B13B-4DC8-B845-33792C3E9772}" type="parTrans" cxnId="{59207A50-D4FF-4EB4-8715-E661DD1C9EEA}">
      <dgm:prSet/>
      <dgm:spPr/>
      <dgm:t>
        <a:bodyPr/>
        <a:lstStyle/>
        <a:p>
          <a:endParaRPr lang="es-CL"/>
        </a:p>
      </dgm:t>
    </dgm:pt>
    <dgm:pt modelId="{4B801D87-0E0C-4EAD-9052-A79B37461D00}" type="sibTrans" cxnId="{59207A50-D4FF-4EB4-8715-E661DD1C9EE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s-CL"/>
        </a:p>
      </dgm:t>
    </dgm:pt>
    <dgm:pt modelId="{2539EA6B-C5D3-4D97-AC00-0F66EA57C870}">
      <dgm:prSet phldrT="[Texto]" custT="1"/>
      <dgm:spPr/>
      <dgm:t>
        <a:bodyPr/>
        <a:lstStyle/>
        <a:p>
          <a:endParaRPr lang="es-CL" sz="1000" b="1" dirty="0"/>
        </a:p>
      </dgm:t>
    </dgm:pt>
    <dgm:pt modelId="{BB1DA8AD-95C4-4A5E-B2CD-98F12D7EE11B}" type="parTrans" cxnId="{F94D3084-3E39-469B-A249-21FCD8211BC2}">
      <dgm:prSet/>
      <dgm:spPr/>
      <dgm:t>
        <a:bodyPr/>
        <a:lstStyle/>
        <a:p>
          <a:endParaRPr lang="es-CL"/>
        </a:p>
      </dgm:t>
    </dgm:pt>
    <dgm:pt modelId="{FA43D8C3-9441-4313-A463-351368F69549}" type="sibTrans" cxnId="{F94D3084-3E39-469B-A249-21FCD8211BC2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EC3A0444-F65C-4EF3-9317-1D7B86EA26F5}">
      <dgm:prSet phldrT="[Texto]" custT="1"/>
      <dgm:spPr/>
      <dgm:t>
        <a:bodyPr/>
        <a:lstStyle/>
        <a:p>
          <a:endParaRPr lang="es-CL" sz="1000" b="1" dirty="0"/>
        </a:p>
      </dgm:t>
    </dgm:pt>
    <dgm:pt modelId="{C6226276-0B1A-48DA-8AF1-A569DCFBE989}" type="parTrans" cxnId="{F456EB5F-BAC6-4434-9BB5-644FB9A45D97}">
      <dgm:prSet/>
      <dgm:spPr/>
      <dgm:t>
        <a:bodyPr/>
        <a:lstStyle/>
        <a:p>
          <a:endParaRPr lang="es-CL"/>
        </a:p>
      </dgm:t>
    </dgm:pt>
    <dgm:pt modelId="{4E7B5F19-E5BF-4D9B-B1DE-94218080EACE}" type="sibTrans" cxnId="{F456EB5F-BAC6-4434-9BB5-644FB9A45D97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A26D77A5-9DF5-4F17-BBDA-72C308CB4EBC}" type="pres">
      <dgm:prSet presAssocID="{CFBE39DB-A818-4647-9E70-789E632058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L"/>
        </a:p>
      </dgm:t>
    </dgm:pt>
    <dgm:pt modelId="{B218DDF3-18AA-46D6-890F-F7FBFCFD91B1}" type="pres">
      <dgm:prSet presAssocID="{CFBE39DB-A818-4647-9E70-789E632058B9}" presName="Name1" presStyleCnt="0"/>
      <dgm:spPr/>
    </dgm:pt>
    <dgm:pt modelId="{26125D02-AE6E-4C1B-B198-3EAC14143EC0}" type="pres">
      <dgm:prSet presAssocID="{4B801D87-0E0C-4EAD-9052-A79B37461D00}" presName="picture_1" presStyleCnt="0"/>
      <dgm:spPr/>
    </dgm:pt>
    <dgm:pt modelId="{6229E871-81A3-4FBE-BC54-01A970C8420A}" type="pres">
      <dgm:prSet presAssocID="{4B801D87-0E0C-4EAD-9052-A79B37461D00}" presName="pictureRepeatNode" presStyleLbl="alignImgPlace1" presStyleIdx="0" presStyleCnt="3"/>
      <dgm:spPr/>
      <dgm:t>
        <a:bodyPr/>
        <a:lstStyle/>
        <a:p>
          <a:endParaRPr lang="es-CL"/>
        </a:p>
      </dgm:t>
    </dgm:pt>
    <dgm:pt modelId="{82C3DF20-2A53-4CF1-AE7B-1F56F9576410}" type="pres">
      <dgm:prSet presAssocID="{2E843CAE-E500-41DA-A79A-A4D208A44E45}" presName="text_1" presStyleLbl="node1" presStyleIdx="0" presStyleCnt="0" custLinFactY="3582" custLinFactNeighborX="-774" custLinFactNeighborY="100000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BC26EE0-7884-4238-BD05-F53224F0FD78}" type="pres">
      <dgm:prSet presAssocID="{4E7B5F19-E5BF-4D9B-B1DE-94218080EACE}" presName="picture_2" presStyleCnt="0"/>
      <dgm:spPr/>
    </dgm:pt>
    <dgm:pt modelId="{10C78467-DCBB-4C6D-A587-CFDC98172430}" type="pres">
      <dgm:prSet presAssocID="{4E7B5F19-E5BF-4D9B-B1DE-94218080EACE}" presName="pictureRepeatNode" presStyleLbl="alignImgPlace1" presStyleIdx="1" presStyleCnt="3"/>
      <dgm:spPr/>
      <dgm:t>
        <a:bodyPr/>
        <a:lstStyle/>
        <a:p>
          <a:endParaRPr lang="es-CL"/>
        </a:p>
      </dgm:t>
    </dgm:pt>
    <dgm:pt modelId="{098BE957-0A7A-4A6B-9E3B-497AF4AFBFDC}" type="pres">
      <dgm:prSet presAssocID="{EC3A0444-F65C-4EF3-9317-1D7B86EA26F5}" presName="line_2" presStyleLbl="parChTrans1D1" presStyleIdx="0" presStyleCnt="2"/>
      <dgm:spPr/>
    </dgm:pt>
    <dgm:pt modelId="{09EC174C-3DCC-4317-BBE0-EFABAF972F3F}" type="pres">
      <dgm:prSet presAssocID="{EC3A0444-F65C-4EF3-9317-1D7B86EA26F5}" presName="textparent_2" presStyleLbl="node1" presStyleIdx="0" presStyleCnt="0"/>
      <dgm:spPr/>
    </dgm:pt>
    <dgm:pt modelId="{64860EB4-8FE3-4BC7-A418-5BC2912C5A7D}" type="pres">
      <dgm:prSet presAssocID="{EC3A0444-F65C-4EF3-9317-1D7B86EA26F5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FEE6534-813E-4D82-B315-2E4547EE6CCF}" type="pres">
      <dgm:prSet presAssocID="{FA43D8C3-9441-4313-A463-351368F69549}" presName="picture_3" presStyleCnt="0"/>
      <dgm:spPr/>
    </dgm:pt>
    <dgm:pt modelId="{48A636B1-66E9-4D12-B6E7-416CC3483358}" type="pres">
      <dgm:prSet presAssocID="{FA43D8C3-9441-4313-A463-351368F69549}" presName="pictureRepeatNode" presStyleLbl="alignImgPlace1" presStyleIdx="2" presStyleCnt="3"/>
      <dgm:spPr/>
      <dgm:t>
        <a:bodyPr/>
        <a:lstStyle/>
        <a:p>
          <a:endParaRPr lang="es-CL"/>
        </a:p>
      </dgm:t>
    </dgm:pt>
    <dgm:pt modelId="{ED7696E9-BFE4-4232-9640-CCD74EE2F577}" type="pres">
      <dgm:prSet presAssocID="{2539EA6B-C5D3-4D97-AC00-0F66EA57C870}" presName="line_3" presStyleLbl="parChTrans1D1" presStyleIdx="1" presStyleCnt="2"/>
      <dgm:spPr/>
    </dgm:pt>
    <dgm:pt modelId="{57ABCFE8-1F8B-4BED-9BD7-50E9E3BE389F}" type="pres">
      <dgm:prSet presAssocID="{2539EA6B-C5D3-4D97-AC00-0F66EA57C870}" presName="textparent_3" presStyleLbl="node1" presStyleIdx="0" presStyleCnt="0"/>
      <dgm:spPr/>
    </dgm:pt>
    <dgm:pt modelId="{36B33A3F-DF26-4FFE-A07B-CFF5E88CD21C}" type="pres">
      <dgm:prSet presAssocID="{2539EA6B-C5D3-4D97-AC00-0F66EA57C870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A286882D-1468-427F-A817-D82625E2DC8B}" type="presOf" srcId="{EC3A0444-F65C-4EF3-9317-1D7B86EA26F5}" destId="{64860EB4-8FE3-4BC7-A418-5BC2912C5A7D}" srcOrd="0" destOrd="0" presId="urn:microsoft.com/office/officeart/2008/layout/CircularPictureCallout"/>
    <dgm:cxn modelId="{AC2C07E9-D31A-4B43-A088-AC8DD65DDABE}" type="presOf" srcId="{2539EA6B-C5D3-4D97-AC00-0F66EA57C870}" destId="{36B33A3F-DF26-4FFE-A07B-CFF5E88CD21C}" srcOrd="0" destOrd="0" presId="urn:microsoft.com/office/officeart/2008/layout/CircularPictureCallout"/>
    <dgm:cxn modelId="{BE9A0DA5-288B-46F9-BF46-CE613581CDDD}" type="presOf" srcId="{FA43D8C3-9441-4313-A463-351368F69549}" destId="{48A636B1-66E9-4D12-B6E7-416CC3483358}" srcOrd="0" destOrd="0" presId="urn:microsoft.com/office/officeart/2008/layout/CircularPictureCallout"/>
    <dgm:cxn modelId="{450F57AB-45C4-4C2E-A59E-27A4D2BAC577}" type="presOf" srcId="{2E843CAE-E500-41DA-A79A-A4D208A44E45}" destId="{82C3DF20-2A53-4CF1-AE7B-1F56F9576410}" srcOrd="0" destOrd="0" presId="urn:microsoft.com/office/officeart/2008/layout/CircularPictureCallout"/>
    <dgm:cxn modelId="{F8171849-2CC3-4B8C-8915-26E2BB1786BD}" type="presOf" srcId="{4B801D87-0E0C-4EAD-9052-A79B37461D00}" destId="{6229E871-81A3-4FBE-BC54-01A970C8420A}" srcOrd="0" destOrd="0" presId="urn:microsoft.com/office/officeart/2008/layout/CircularPictureCallout"/>
    <dgm:cxn modelId="{59207A50-D4FF-4EB4-8715-E661DD1C9EEA}" srcId="{CFBE39DB-A818-4647-9E70-789E632058B9}" destId="{2E843CAE-E500-41DA-A79A-A4D208A44E45}" srcOrd="0" destOrd="0" parTransId="{E782F8A2-B13B-4DC8-B845-33792C3E9772}" sibTransId="{4B801D87-0E0C-4EAD-9052-A79B37461D00}"/>
    <dgm:cxn modelId="{F94D3084-3E39-469B-A249-21FCD8211BC2}" srcId="{CFBE39DB-A818-4647-9E70-789E632058B9}" destId="{2539EA6B-C5D3-4D97-AC00-0F66EA57C870}" srcOrd="2" destOrd="0" parTransId="{BB1DA8AD-95C4-4A5E-B2CD-98F12D7EE11B}" sibTransId="{FA43D8C3-9441-4313-A463-351368F69549}"/>
    <dgm:cxn modelId="{F456EB5F-BAC6-4434-9BB5-644FB9A45D97}" srcId="{CFBE39DB-A818-4647-9E70-789E632058B9}" destId="{EC3A0444-F65C-4EF3-9317-1D7B86EA26F5}" srcOrd="1" destOrd="0" parTransId="{C6226276-0B1A-48DA-8AF1-A569DCFBE989}" sibTransId="{4E7B5F19-E5BF-4D9B-B1DE-94218080EACE}"/>
    <dgm:cxn modelId="{26C010A5-F8E4-4392-9D4C-489776B0B7E5}" type="presOf" srcId="{4E7B5F19-E5BF-4D9B-B1DE-94218080EACE}" destId="{10C78467-DCBB-4C6D-A587-CFDC98172430}" srcOrd="0" destOrd="0" presId="urn:microsoft.com/office/officeart/2008/layout/CircularPictureCallout"/>
    <dgm:cxn modelId="{ECBB8069-1300-4DB2-9313-2F90A3957DC9}" type="presOf" srcId="{CFBE39DB-A818-4647-9E70-789E632058B9}" destId="{A26D77A5-9DF5-4F17-BBDA-72C308CB4EBC}" srcOrd="0" destOrd="0" presId="urn:microsoft.com/office/officeart/2008/layout/CircularPictureCallout"/>
    <dgm:cxn modelId="{D60585D2-8118-4D3B-883D-80C7C2273553}" type="presParOf" srcId="{A26D77A5-9DF5-4F17-BBDA-72C308CB4EBC}" destId="{B218DDF3-18AA-46D6-890F-F7FBFCFD91B1}" srcOrd="0" destOrd="0" presId="urn:microsoft.com/office/officeart/2008/layout/CircularPictureCallout"/>
    <dgm:cxn modelId="{696A37F4-B60D-481B-A15B-A928C2272F95}" type="presParOf" srcId="{B218DDF3-18AA-46D6-890F-F7FBFCFD91B1}" destId="{26125D02-AE6E-4C1B-B198-3EAC14143EC0}" srcOrd="0" destOrd="0" presId="urn:microsoft.com/office/officeart/2008/layout/CircularPictureCallout"/>
    <dgm:cxn modelId="{8CA3A264-13B2-4764-99C7-CEA6DCAEC687}" type="presParOf" srcId="{26125D02-AE6E-4C1B-B198-3EAC14143EC0}" destId="{6229E871-81A3-4FBE-BC54-01A970C8420A}" srcOrd="0" destOrd="0" presId="urn:microsoft.com/office/officeart/2008/layout/CircularPictureCallout"/>
    <dgm:cxn modelId="{2C32DF62-CCD7-4E38-BBA3-1076651F3004}" type="presParOf" srcId="{B218DDF3-18AA-46D6-890F-F7FBFCFD91B1}" destId="{82C3DF20-2A53-4CF1-AE7B-1F56F9576410}" srcOrd="1" destOrd="0" presId="urn:microsoft.com/office/officeart/2008/layout/CircularPictureCallout"/>
    <dgm:cxn modelId="{E96FEE56-3476-4B06-9B45-ED0BE622EC18}" type="presParOf" srcId="{B218DDF3-18AA-46D6-890F-F7FBFCFD91B1}" destId="{BBC26EE0-7884-4238-BD05-F53224F0FD78}" srcOrd="2" destOrd="0" presId="urn:microsoft.com/office/officeart/2008/layout/CircularPictureCallout"/>
    <dgm:cxn modelId="{ABFEDAD8-F190-4AA1-9A3D-4FBC5C6E621D}" type="presParOf" srcId="{BBC26EE0-7884-4238-BD05-F53224F0FD78}" destId="{10C78467-DCBB-4C6D-A587-CFDC98172430}" srcOrd="0" destOrd="0" presId="urn:microsoft.com/office/officeart/2008/layout/CircularPictureCallout"/>
    <dgm:cxn modelId="{9817137B-DC22-4AF7-91A2-646B5C8A85A2}" type="presParOf" srcId="{B218DDF3-18AA-46D6-890F-F7FBFCFD91B1}" destId="{098BE957-0A7A-4A6B-9E3B-497AF4AFBFDC}" srcOrd="3" destOrd="0" presId="urn:microsoft.com/office/officeart/2008/layout/CircularPictureCallout"/>
    <dgm:cxn modelId="{04A4410F-C7E7-46DA-83D9-41DE2FA057D6}" type="presParOf" srcId="{B218DDF3-18AA-46D6-890F-F7FBFCFD91B1}" destId="{09EC174C-3DCC-4317-BBE0-EFABAF972F3F}" srcOrd="4" destOrd="0" presId="urn:microsoft.com/office/officeart/2008/layout/CircularPictureCallout"/>
    <dgm:cxn modelId="{B17EE806-3AC3-4703-BBD4-296BEB13B8F5}" type="presParOf" srcId="{09EC174C-3DCC-4317-BBE0-EFABAF972F3F}" destId="{64860EB4-8FE3-4BC7-A418-5BC2912C5A7D}" srcOrd="0" destOrd="0" presId="urn:microsoft.com/office/officeart/2008/layout/CircularPictureCallout"/>
    <dgm:cxn modelId="{6192CEC1-ECA3-4CAC-99B1-CC6BCDDCFA54}" type="presParOf" srcId="{B218DDF3-18AA-46D6-890F-F7FBFCFD91B1}" destId="{EFEE6534-813E-4D82-B315-2E4547EE6CCF}" srcOrd="5" destOrd="0" presId="urn:microsoft.com/office/officeart/2008/layout/CircularPictureCallout"/>
    <dgm:cxn modelId="{F0CDBE3A-351A-42A7-8B97-2555BC4DCAAE}" type="presParOf" srcId="{EFEE6534-813E-4D82-B315-2E4547EE6CCF}" destId="{48A636B1-66E9-4D12-B6E7-416CC3483358}" srcOrd="0" destOrd="0" presId="urn:microsoft.com/office/officeart/2008/layout/CircularPictureCallout"/>
    <dgm:cxn modelId="{02F2C76D-CFBA-403A-A48D-5B92B5888689}" type="presParOf" srcId="{B218DDF3-18AA-46D6-890F-F7FBFCFD91B1}" destId="{ED7696E9-BFE4-4232-9640-CCD74EE2F577}" srcOrd="6" destOrd="0" presId="urn:microsoft.com/office/officeart/2008/layout/CircularPictureCallout"/>
    <dgm:cxn modelId="{D5B12431-BD09-40D1-A0E4-DBAC18603E8B}" type="presParOf" srcId="{B218DDF3-18AA-46D6-890F-F7FBFCFD91B1}" destId="{57ABCFE8-1F8B-4BED-9BD7-50E9E3BE389F}" srcOrd="7" destOrd="0" presId="urn:microsoft.com/office/officeart/2008/layout/CircularPictureCallout"/>
    <dgm:cxn modelId="{02865521-5A87-4E97-A50B-1EB16CFFFE65}" type="presParOf" srcId="{57ABCFE8-1F8B-4BED-9BD7-50E9E3BE389F}" destId="{36B33A3F-DF26-4FFE-A07B-CFF5E88CD21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517F3F-A9B2-4B17-A6AE-312E0E55B6E9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CC08F40-F6CF-41D4-AD7E-0850890AB323}">
      <dgm:prSet phldrT="[Texto]"/>
      <dgm:spPr/>
      <dgm:t>
        <a:bodyPr/>
        <a:lstStyle/>
        <a:p>
          <a:r>
            <a:rPr lang="es-CL" b="1" dirty="0" smtClean="0"/>
            <a:t>Prevención</a:t>
          </a:r>
          <a:endParaRPr lang="es-CL" b="1" dirty="0"/>
        </a:p>
      </dgm:t>
    </dgm:pt>
    <dgm:pt modelId="{6FC2584B-F87A-47AA-A284-C158C900FDAB}" type="parTrans" cxnId="{F778019B-907B-4AC8-BD0A-CC9BDC31D239}">
      <dgm:prSet/>
      <dgm:spPr/>
      <dgm:t>
        <a:bodyPr/>
        <a:lstStyle/>
        <a:p>
          <a:endParaRPr lang="es-CL"/>
        </a:p>
      </dgm:t>
    </dgm:pt>
    <dgm:pt modelId="{47455EBF-746D-4206-8539-52305F4723EA}" type="sibTrans" cxnId="{F778019B-907B-4AC8-BD0A-CC9BDC31D239}">
      <dgm:prSet/>
      <dgm:spPr/>
      <dgm:t>
        <a:bodyPr/>
        <a:lstStyle/>
        <a:p>
          <a:endParaRPr lang="es-CL"/>
        </a:p>
      </dgm:t>
    </dgm:pt>
    <dgm:pt modelId="{8F60741B-D315-4AD2-ADAF-16E919F88A18}">
      <dgm:prSet phldrT="[Texto]"/>
      <dgm:spPr/>
      <dgm:t>
        <a:bodyPr/>
        <a:lstStyle/>
        <a:p>
          <a:r>
            <a:rPr lang="es-CL" b="1" dirty="0" smtClean="0"/>
            <a:t>Elementos</a:t>
          </a:r>
          <a:endParaRPr lang="es-CL" b="1" dirty="0"/>
        </a:p>
      </dgm:t>
    </dgm:pt>
    <dgm:pt modelId="{C761982F-CEC2-4D88-8922-EF53BC76639B}" type="parTrans" cxnId="{A37F81EB-DA72-47C1-8E5E-206369590C7D}">
      <dgm:prSet/>
      <dgm:spPr/>
      <dgm:t>
        <a:bodyPr/>
        <a:lstStyle/>
        <a:p>
          <a:endParaRPr lang="es-CL"/>
        </a:p>
      </dgm:t>
    </dgm:pt>
    <dgm:pt modelId="{27B0D760-3F72-45BA-A134-CA556BC079EB}" type="sibTrans" cxnId="{A37F81EB-DA72-47C1-8E5E-206369590C7D}">
      <dgm:prSet/>
      <dgm:spPr/>
      <dgm:t>
        <a:bodyPr/>
        <a:lstStyle/>
        <a:p>
          <a:endParaRPr lang="es-CL"/>
        </a:p>
      </dgm:t>
    </dgm:pt>
    <dgm:pt modelId="{B163FD1F-14E0-4F41-A296-2E52FA5BE8D3}">
      <dgm:prSet phldrT="[Texto]"/>
      <dgm:spPr/>
      <dgm:t>
        <a:bodyPr/>
        <a:lstStyle/>
        <a:p>
          <a:r>
            <a:rPr lang="es-CL" b="1" dirty="0" smtClean="0"/>
            <a:t>Profesionales</a:t>
          </a:r>
          <a:endParaRPr lang="es-CL" b="1" dirty="0"/>
        </a:p>
      </dgm:t>
    </dgm:pt>
    <dgm:pt modelId="{A4F9DEE1-4090-4444-BEB7-5172E0FC8C06}" type="parTrans" cxnId="{CE799804-ADFA-41AC-817D-8A7429A869C5}">
      <dgm:prSet/>
      <dgm:spPr/>
      <dgm:t>
        <a:bodyPr/>
        <a:lstStyle/>
        <a:p>
          <a:endParaRPr lang="es-CL"/>
        </a:p>
      </dgm:t>
    </dgm:pt>
    <dgm:pt modelId="{367502FC-4C54-4769-A71F-6822EAFF8143}" type="sibTrans" cxnId="{CE799804-ADFA-41AC-817D-8A7429A869C5}">
      <dgm:prSet/>
      <dgm:spPr/>
      <dgm:t>
        <a:bodyPr/>
        <a:lstStyle/>
        <a:p>
          <a:endParaRPr lang="es-CL"/>
        </a:p>
      </dgm:t>
    </dgm:pt>
    <dgm:pt modelId="{2875DC7B-8618-4F80-ADD0-4DB4E7B381E2}">
      <dgm:prSet phldrT="[Texto]"/>
      <dgm:spPr/>
      <dgm:t>
        <a:bodyPr/>
        <a:lstStyle/>
        <a:p>
          <a:r>
            <a:rPr lang="es-CL" b="1" dirty="0" smtClean="0"/>
            <a:t>Problema</a:t>
          </a:r>
          <a:endParaRPr lang="es-CL" b="1" dirty="0"/>
        </a:p>
      </dgm:t>
    </dgm:pt>
    <dgm:pt modelId="{3B6E9A63-26DA-413F-8FE9-9D044F1BF480}" type="parTrans" cxnId="{F1F71DD4-4144-4775-B66F-ED8A65C17F63}">
      <dgm:prSet/>
      <dgm:spPr/>
      <dgm:t>
        <a:bodyPr/>
        <a:lstStyle/>
        <a:p>
          <a:endParaRPr lang="es-CL"/>
        </a:p>
      </dgm:t>
    </dgm:pt>
    <dgm:pt modelId="{1E3F309E-686E-4BEC-A745-FDFBB6058F43}" type="sibTrans" cxnId="{F1F71DD4-4144-4775-B66F-ED8A65C17F63}">
      <dgm:prSet/>
      <dgm:spPr/>
      <dgm:t>
        <a:bodyPr/>
        <a:lstStyle/>
        <a:p>
          <a:endParaRPr lang="es-CL"/>
        </a:p>
      </dgm:t>
    </dgm:pt>
    <dgm:pt modelId="{409966C9-4BED-4423-A30F-1ECD14B071A4}">
      <dgm:prSet phldrT="[Texto]"/>
      <dgm:spPr/>
      <dgm:t>
        <a:bodyPr/>
        <a:lstStyle/>
        <a:p>
          <a:r>
            <a:rPr lang="es-CL" b="1" dirty="0" smtClean="0">
              <a:solidFill>
                <a:srgbClr val="FF0000"/>
              </a:solidFill>
            </a:rPr>
            <a:t>Oportunidad</a:t>
          </a:r>
          <a:endParaRPr lang="es-CL" b="1" dirty="0">
            <a:solidFill>
              <a:srgbClr val="FF0000"/>
            </a:solidFill>
          </a:endParaRPr>
        </a:p>
      </dgm:t>
    </dgm:pt>
    <dgm:pt modelId="{F3B74D53-96DC-449F-9B25-65DF09C43E1F}" type="parTrans" cxnId="{66C65E1C-8D4F-43F2-8987-58B293BD114C}">
      <dgm:prSet/>
      <dgm:spPr/>
      <dgm:t>
        <a:bodyPr/>
        <a:lstStyle/>
        <a:p>
          <a:endParaRPr lang="es-CL"/>
        </a:p>
      </dgm:t>
    </dgm:pt>
    <dgm:pt modelId="{0F26FEB5-D021-4D32-BDC1-561F1F4E2FB5}" type="sibTrans" cxnId="{66C65E1C-8D4F-43F2-8987-58B293BD114C}">
      <dgm:prSet/>
      <dgm:spPr/>
      <dgm:t>
        <a:bodyPr/>
        <a:lstStyle/>
        <a:p>
          <a:endParaRPr lang="es-CL"/>
        </a:p>
      </dgm:t>
    </dgm:pt>
    <dgm:pt modelId="{8BB22357-F99C-436D-9B9E-8755D0CED0BD}" type="pres">
      <dgm:prSet presAssocID="{47517F3F-A9B2-4B17-A6AE-312E0E55B6E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2C8FF604-1F12-4DD6-BAEB-3C5F1CF2D419}" type="pres">
      <dgm:prSet presAssocID="{DCC08F40-F6CF-41D4-AD7E-0850890AB323}" presName="Accent1" presStyleCnt="0"/>
      <dgm:spPr/>
    </dgm:pt>
    <dgm:pt modelId="{67F836BB-5DC5-4E2D-A0A1-CCFC94871F5A}" type="pres">
      <dgm:prSet presAssocID="{DCC08F40-F6CF-41D4-AD7E-0850890AB323}" presName="Accent" presStyleLbl="node1" presStyleIdx="0" presStyleCnt="5"/>
      <dgm:spPr/>
    </dgm:pt>
    <dgm:pt modelId="{0F3B313D-42DA-4E90-81FF-E8613D51CDC3}" type="pres">
      <dgm:prSet presAssocID="{DCC08F40-F6CF-41D4-AD7E-0850890AB323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CBF01FD-152F-468F-8572-B5D62BE53A76}" type="pres">
      <dgm:prSet presAssocID="{8F60741B-D315-4AD2-ADAF-16E919F88A18}" presName="Accent2" presStyleCnt="0"/>
      <dgm:spPr/>
    </dgm:pt>
    <dgm:pt modelId="{94B98C32-1B71-4AAB-B725-A8D9115F534A}" type="pres">
      <dgm:prSet presAssocID="{8F60741B-D315-4AD2-ADAF-16E919F88A18}" presName="Accent" presStyleLbl="node1" presStyleIdx="1" presStyleCnt="5"/>
      <dgm:spPr/>
    </dgm:pt>
    <dgm:pt modelId="{AABE8EC2-27D8-44C9-87E3-289CE629B503}" type="pres">
      <dgm:prSet presAssocID="{8F60741B-D315-4AD2-ADAF-16E919F88A18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D452C8D-2DFD-4BF1-BA9C-EDC27D01E88F}" type="pres">
      <dgm:prSet presAssocID="{B163FD1F-14E0-4F41-A296-2E52FA5BE8D3}" presName="Accent3" presStyleCnt="0"/>
      <dgm:spPr/>
    </dgm:pt>
    <dgm:pt modelId="{EFBB921B-F023-4A7D-9D03-E96AE73EDE5B}" type="pres">
      <dgm:prSet presAssocID="{B163FD1F-14E0-4F41-A296-2E52FA5BE8D3}" presName="Accent" presStyleLbl="node1" presStyleIdx="2" presStyleCnt="5"/>
      <dgm:spPr/>
    </dgm:pt>
    <dgm:pt modelId="{5BCF3E13-4A37-4543-90DB-CAB5D7D039ED}" type="pres">
      <dgm:prSet presAssocID="{B163FD1F-14E0-4F41-A296-2E52FA5BE8D3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28D49F5-3DAF-4A4A-9D66-B91D48742B0A}" type="pres">
      <dgm:prSet presAssocID="{2875DC7B-8618-4F80-ADD0-4DB4E7B381E2}" presName="Accent4" presStyleCnt="0"/>
      <dgm:spPr/>
    </dgm:pt>
    <dgm:pt modelId="{132922AE-DD46-4AB1-95C4-D10279511F5C}" type="pres">
      <dgm:prSet presAssocID="{2875DC7B-8618-4F80-ADD0-4DB4E7B381E2}" presName="Accent" presStyleLbl="node1" presStyleIdx="3" presStyleCnt="5"/>
      <dgm:spPr/>
    </dgm:pt>
    <dgm:pt modelId="{0398FA40-83F8-47C5-BDF5-D8010DDF1635}" type="pres">
      <dgm:prSet presAssocID="{2875DC7B-8618-4F80-ADD0-4DB4E7B381E2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A6AB063-4FAD-4CF5-8EE9-54FE340B0E13}" type="pres">
      <dgm:prSet presAssocID="{409966C9-4BED-4423-A30F-1ECD14B071A4}" presName="Accent5" presStyleCnt="0"/>
      <dgm:spPr/>
    </dgm:pt>
    <dgm:pt modelId="{12310656-7277-42C3-9D95-9E0B65D9C759}" type="pres">
      <dgm:prSet presAssocID="{409966C9-4BED-4423-A30F-1ECD14B071A4}" presName="Accent" presStyleLbl="node1" presStyleIdx="4" presStyleCnt="5"/>
      <dgm:spPr/>
    </dgm:pt>
    <dgm:pt modelId="{627DC5FE-B725-43B6-877D-EFE7E3D790A0}" type="pres">
      <dgm:prSet presAssocID="{409966C9-4BED-4423-A30F-1ECD14B071A4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6AE219D1-32CC-44FA-8A09-DC79F027022A}" type="presOf" srcId="{8F60741B-D315-4AD2-ADAF-16E919F88A18}" destId="{AABE8EC2-27D8-44C9-87E3-289CE629B503}" srcOrd="0" destOrd="0" presId="urn:microsoft.com/office/officeart/2009/layout/CircleArrowProcess"/>
    <dgm:cxn modelId="{E5B7BD68-13B9-4977-B5A2-AA94E51BB3FF}" type="presOf" srcId="{47517F3F-A9B2-4B17-A6AE-312E0E55B6E9}" destId="{8BB22357-F99C-436D-9B9E-8755D0CED0BD}" srcOrd="0" destOrd="0" presId="urn:microsoft.com/office/officeart/2009/layout/CircleArrowProcess"/>
    <dgm:cxn modelId="{3ADE3B09-ECB9-4670-8450-76826496D657}" type="presOf" srcId="{DCC08F40-F6CF-41D4-AD7E-0850890AB323}" destId="{0F3B313D-42DA-4E90-81FF-E8613D51CDC3}" srcOrd="0" destOrd="0" presId="urn:microsoft.com/office/officeart/2009/layout/CircleArrowProcess"/>
    <dgm:cxn modelId="{447A1EB1-D460-434A-A180-A88FC2BB04C6}" type="presOf" srcId="{B163FD1F-14E0-4F41-A296-2E52FA5BE8D3}" destId="{5BCF3E13-4A37-4543-90DB-CAB5D7D039ED}" srcOrd="0" destOrd="0" presId="urn:microsoft.com/office/officeart/2009/layout/CircleArrowProcess"/>
    <dgm:cxn modelId="{F1F71DD4-4144-4775-B66F-ED8A65C17F63}" srcId="{47517F3F-A9B2-4B17-A6AE-312E0E55B6E9}" destId="{2875DC7B-8618-4F80-ADD0-4DB4E7B381E2}" srcOrd="3" destOrd="0" parTransId="{3B6E9A63-26DA-413F-8FE9-9D044F1BF480}" sibTransId="{1E3F309E-686E-4BEC-A745-FDFBB6058F43}"/>
    <dgm:cxn modelId="{66C65E1C-8D4F-43F2-8987-58B293BD114C}" srcId="{47517F3F-A9B2-4B17-A6AE-312E0E55B6E9}" destId="{409966C9-4BED-4423-A30F-1ECD14B071A4}" srcOrd="4" destOrd="0" parTransId="{F3B74D53-96DC-449F-9B25-65DF09C43E1F}" sibTransId="{0F26FEB5-D021-4D32-BDC1-561F1F4E2FB5}"/>
    <dgm:cxn modelId="{F778019B-907B-4AC8-BD0A-CC9BDC31D239}" srcId="{47517F3F-A9B2-4B17-A6AE-312E0E55B6E9}" destId="{DCC08F40-F6CF-41D4-AD7E-0850890AB323}" srcOrd="0" destOrd="0" parTransId="{6FC2584B-F87A-47AA-A284-C158C900FDAB}" sibTransId="{47455EBF-746D-4206-8539-52305F4723EA}"/>
    <dgm:cxn modelId="{7EB54243-3ED4-4F7B-8963-878A1230CFA5}" type="presOf" srcId="{2875DC7B-8618-4F80-ADD0-4DB4E7B381E2}" destId="{0398FA40-83F8-47C5-BDF5-D8010DDF1635}" srcOrd="0" destOrd="0" presId="urn:microsoft.com/office/officeart/2009/layout/CircleArrowProcess"/>
    <dgm:cxn modelId="{CE799804-ADFA-41AC-817D-8A7429A869C5}" srcId="{47517F3F-A9B2-4B17-A6AE-312E0E55B6E9}" destId="{B163FD1F-14E0-4F41-A296-2E52FA5BE8D3}" srcOrd="2" destOrd="0" parTransId="{A4F9DEE1-4090-4444-BEB7-5172E0FC8C06}" sibTransId="{367502FC-4C54-4769-A71F-6822EAFF8143}"/>
    <dgm:cxn modelId="{A37F81EB-DA72-47C1-8E5E-206369590C7D}" srcId="{47517F3F-A9B2-4B17-A6AE-312E0E55B6E9}" destId="{8F60741B-D315-4AD2-ADAF-16E919F88A18}" srcOrd="1" destOrd="0" parTransId="{C761982F-CEC2-4D88-8922-EF53BC76639B}" sibTransId="{27B0D760-3F72-45BA-A134-CA556BC079EB}"/>
    <dgm:cxn modelId="{8E8F0106-A1AD-4531-B22C-149D678173DB}" type="presOf" srcId="{409966C9-4BED-4423-A30F-1ECD14B071A4}" destId="{627DC5FE-B725-43B6-877D-EFE7E3D790A0}" srcOrd="0" destOrd="0" presId="urn:microsoft.com/office/officeart/2009/layout/CircleArrowProcess"/>
    <dgm:cxn modelId="{1AF4230C-4194-4F69-B61F-64246B436222}" type="presParOf" srcId="{8BB22357-F99C-436D-9B9E-8755D0CED0BD}" destId="{2C8FF604-1F12-4DD6-BAEB-3C5F1CF2D419}" srcOrd="0" destOrd="0" presId="urn:microsoft.com/office/officeart/2009/layout/CircleArrowProcess"/>
    <dgm:cxn modelId="{0FFE0920-AFD6-47B7-B162-378528B19004}" type="presParOf" srcId="{2C8FF604-1F12-4DD6-BAEB-3C5F1CF2D419}" destId="{67F836BB-5DC5-4E2D-A0A1-CCFC94871F5A}" srcOrd="0" destOrd="0" presId="urn:microsoft.com/office/officeart/2009/layout/CircleArrowProcess"/>
    <dgm:cxn modelId="{64E9C243-0E97-4C9F-BD25-C818896271F4}" type="presParOf" srcId="{8BB22357-F99C-436D-9B9E-8755D0CED0BD}" destId="{0F3B313D-42DA-4E90-81FF-E8613D51CDC3}" srcOrd="1" destOrd="0" presId="urn:microsoft.com/office/officeart/2009/layout/CircleArrowProcess"/>
    <dgm:cxn modelId="{FFD7A501-204F-4942-A72E-923D8A17A7E2}" type="presParOf" srcId="{8BB22357-F99C-436D-9B9E-8755D0CED0BD}" destId="{CCBF01FD-152F-468F-8572-B5D62BE53A76}" srcOrd="2" destOrd="0" presId="urn:microsoft.com/office/officeart/2009/layout/CircleArrowProcess"/>
    <dgm:cxn modelId="{4AF35E70-6315-49D3-9F6B-CEEFB8F80DD3}" type="presParOf" srcId="{CCBF01FD-152F-468F-8572-B5D62BE53A76}" destId="{94B98C32-1B71-4AAB-B725-A8D9115F534A}" srcOrd="0" destOrd="0" presId="urn:microsoft.com/office/officeart/2009/layout/CircleArrowProcess"/>
    <dgm:cxn modelId="{F4CB6E20-550E-410A-A5A6-38A6C1CBE25A}" type="presParOf" srcId="{8BB22357-F99C-436D-9B9E-8755D0CED0BD}" destId="{AABE8EC2-27D8-44C9-87E3-289CE629B503}" srcOrd="3" destOrd="0" presId="urn:microsoft.com/office/officeart/2009/layout/CircleArrowProcess"/>
    <dgm:cxn modelId="{E37446E2-C719-4B29-AA3B-C3B79FFD8EFC}" type="presParOf" srcId="{8BB22357-F99C-436D-9B9E-8755D0CED0BD}" destId="{8D452C8D-2DFD-4BF1-BA9C-EDC27D01E88F}" srcOrd="4" destOrd="0" presId="urn:microsoft.com/office/officeart/2009/layout/CircleArrowProcess"/>
    <dgm:cxn modelId="{9A721A78-D3C7-40ED-9F18-3CB0FCC66B30}" type="presParOf" srcId="{8D452C8D-2DFD-4BF1-BA9C-EDC27D01E88F}" destId="{EFBB921B-F023-4A7D-9D03-E96AE73EDE5B}" srcOrd="0" destOrd="0" presId="urn:microsoft.com/office/officeart/2009/layout/CircleArrowProcess"/>
    <dgm:cxn modelId="{4B1C69CF-5772-4313-8FCA-DE000512ADBD}" type="presParOf" srcId="{8BB22357-F99C-436D-9B9E-8755D0CED0BD}" destId="{5BCF3E13-4A37-4543-90DB-CAB5D7D039ED}" srcOrd="5" destOrd="0" presId="urn:microsoft.com/office/officeart/2009/layout/CircleArrowProcess"/>
    <dgm:cxn modelId="{60AAB307-2D62-47D4-AC9E-E8B4EE18AA4C}" type="presParOf" srcId="{8BB22357-F99C-436D-9B9E-8755D0CED0BD}" destId="{128D49F5-3DAF-4A4A-9D66-B91D48742B0A}" srcOrd="6" destOrd="0" presId="urn:microsoft.com/office/officeart/2009/layout/CircleArrowProcess"/>
    <dgm:cxn modelId="{4E28B4E3-EB6D-4A8B-9065-F1988CF52EA8}" type="presParOf" srcId="{128D49F5-3DAF-4A4A-9D66-B91D48742B0A}" destId="{132922AE-DD46-4AB1-95C4-D10279511F5C}" srcOrd="0" destOrd="0" presId="urn:microsoft.com/office/officeart/2009/layout/CircleArrowProcess"/>
    <dgm:cxn modelId="{7973A941-7F64-4A4D-B2FA-1CFB7C06002B}" type="presParOf" srcId="{8BB22357-F99C-436D-9B9E-8755D0CED0BD}" destId="{0398FA40-83F8-47C5-BDF5-D8010DDF1635}" srcOrd="7" destOrd="0" presId="urn:microsoft.com/office/officeart/2009/layout/CircleArrowProcess"/>
    <dgm:cxn modelId="{976DA6EA-FDD5-4871-8E2F-E6F8AD6241F8}" type="presParOf" srcId="{8BB22357-F99C-436D-9B9E-8755D0CED0BD}" destId="{7A6AB063-4FAD-4CF5-8EE9-54FE340B0E13}" srcOrd="8" destOrd="0" presId="urn:microsoft.com/office/officeart/2009/layout/CircleArrowProcess"/>
    <dgm:cxn modelId="{B8F2119B-6266-4679-B2FD-C4F659D855D0}" type="presParOf" srcId="{7A6AB063-4FAD-4CF5-8EE9-54FE340B0E13}" destId="{12310656-7277-42C3-9D95-9E0B65D9C759}" srcOrd="0" destOrd="0" presId="urn:microsoft.com/office/officeart/2009/layout/CircleArrowProcess"/>
    <dgm:cxn modelId="{37528078-6FE8-4E02-A239-229391D2729D}" type="presParOf" srcId="{8BB22357-F99C-436D-9B9E-8755D0CED0BD}" destId="{627DC5FE-B725-43B6-877D-EFE7E3D790A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466825-CEF4-4333-B64D-A2A547A1C281}" type="doc">
      <dgm:prSet loTypeId="urn:microsoft.com/office/officeart/2008/layout/HexagonCluster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94785391-E382-41D5-8E81-62040A2390D6}">
      <dgm:prSet phldrT="[Texto]"/>
      <dgm:spPr/>
      <dgm:t>
        <a:bodyPr/>
        <a:lstStyle/>
        <a:p>
          <a:r>
            <a:rPr lang="es-CL" b="1" dirty="0" smtClean="0"/>
            <a:t>Escasa visibilidad</a:t>
          </a:r>
          <a:endParaRPr lang="es-CL" b="1" dirty="0"/>
        </a:p>
      </dgm:t>
    </dgm:pt>
    <dgm:pt modelId="{0F4EEAC4-B7CA-4BC3-BB6C-613CDAD96E9C}" type="parTrans" cxnId="{C2160670-396E-47C1-A614-BE0A864FB16B}">
      <dgm:prSet/>
      <dgm:spPr/>
      <dgm:t>
        <a:bodyPr/>
        <a:lstStyle/>
        <a:p>
          <a:endParaRPr lang="es-CL"/>
        </a:p>
      </dgm:t>
    </dgm:pt>
    <dgm:pt modelId="{3A45DDD7-3E1D-40B4-9FD6-D67E4745C482}" type="sibTrans" cxnId="{C2160670-396E-47C1-A614-BE0A864FB16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6D30DD61-33B5-4DE9-AE3D-0D33D1D1C0BE}">
      <dgm:prSet phldrT="[Texto]" custT="1"/>
      <dgm:spPr/>
      <dgm:t>
        <a:bodyPr/>
        <a:lstStyle/>
        <a:p>
          <a:r>
            <a:rPr lang="es-CL" sz="1200" b="1" dirty="0" smtClean="0"/>
            <a:t>Problema</a:t>
          </a:r>
          <a:endParaRPr lang="es-CL" sz="1200" b="1" dirty="0"/>
        </a:p>
      </dgm:t>
    </dgm:pt>
    <dgm:pt modelId="{614F825B-6489-4A59-AF7A-F42899E8B065}" type="parTrans" cxnId="{BA63ACB6-1205-46CB-A7C7-646EE6DD0B92}">
      <dgm:prSet/>
      <dgm:spPr/>
      <dgm:t>
        <a:bodyPr/>
        <a:lstStyle/>
        <a:p>
          <a:endParaRPr lang="es-CL"/>
        </a:p>
      </dgm:t>
    </dgm:pt>
    <dgm:pt modelId="{DDE56CF9-824C-4491-83C8-02735A6DD5A9}" type="sibTrans" cxnId="{BA63ACB6-1205-46CB-A7C7-646EE6DD0B9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s-CL"/>
        </a:p>
      </dgm:t>
    </dgm:pt>
    <dgm:pt modelId="{F8F62473-279A-41F2-9233-3F7ED0ADB8CB}">
      <dgm:prSet phldrT="[Texto]"/>
      <dgm:spPr/>
      <dgm:t>
        <a:bodyPr/>
        <a:lstStyle/>
        <a:p>
          <a:r>
            <a:rPr lang="es-CL" b="1" dirty="0" smtClean="0"/>
            <a:t>Baja remuneración</a:t>
          </a:r>
          <a:endParaRPr lang="es-CL" b="1" dirty="0"/>
        </a:p>
      </dgm:t>
    </dgm:pt>
    <dgm:pt modelId="{812CA022-432A-4E54-AF38-814F990FAAA6}" type="parTrans" cxnId="{A09CE746-68CE-4BF9-AD9C-D19AB8F61751}">
      <dgm:prSet/>
      <dgm:spPr/>
      <dgm:t>
        <a:bodyPr/>
        <a:lstStyle/>
        <a:p>
          <a:endParaRPr lang="es-CL"/>
        </a:p>
      </dgm:t>
    </dgm:pt>
    <dgm:pt modelId="{4916510D-637B-462E-919A-84BE7CEDBD9E}" type="sibTrans" cxnId="{A09CE746-68CE-4BF9-AD9C-D19AB8F61751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s-CL"/>
        </a:p>
      </dgm:t>
    </dgm:pt>
    <dgm:pt modelId="{711E9E43-A15E-40CE-8CE0-2547E2DB04D9}">
      <dgm:prSet phldrT="[Texto]"/>
      <dgm:spPr/>
      <dgm:t>
        <a:bodyPr/>
        <a:lstStyle/>
        <a:p>
          <a:r>
            <a:rPr lang="es-CL" b="1" dirty="0" smtClean="0"/>
            <a:t>Altas comisiones</a:t>
          </a:r>
          <a:endParaRPr lang="es-CL" b="1" dirty="0"/>
        </a:p>
      </dgm:t>
    </dgm:pt>
    <dgm:pt modelId="{101EF84F-EE45-455D-B961-A5C96D7B6DEF}" type="parTrans" cxnId="{A37FBF0E-F1AD-4BF6-8F03-A372F1126939}">
      <dgm:prSet/>
      <dgm:spPr/>
      <dgm:t>
        <a:bodyPr/>
        <a:lstStyle/>
        <a:p>
          <a:endParaRPr lang="es-CL"/>
        </a:p>
      </dgm:t>
    </dgm:pt>
    <dgm:pt modelId="{9AC9D04A-0145-4608-BD8B-5915F8999FA6}" type="sibTrans" cxnId="{A37FBF0E-F1AD-4BF6-8F03-A372F1126939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3A8EE10E-BB5E-4E20-9C2C-BFF7DDBF98EB}" type="pres">
      <dgm:prSet presAssocID="{7E466825-CEF4-4333-B64D-A2A547A1C281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s-CL"/>
        </a:p>
      </dgm:t>
    </dgm:pt>
    <dgm:pt modelId="{7B733D9F-BB49-4BF8-A778-7720B958E912}" type="pres">
      <dgm:prSet presAssocID="{711E9E43-A15E-40CE-8CE0-2547E2DB04D9}" presName="text1" presStyleCnt="0"/>
      <dgm:spPr/>
      <dgm:t>
        <a:bodyPr/>
        <a:lstStyle/>
        <a:p>
          <a:endParaRPr lang="es-CL"/>
        </a:p>
      </dgm:t>
    </dgm:pt>
    <dgm:pt modelId="{DC76975E-FC54-4942-A1E4-427CD728262F}" type="pres">
      <dgm:prSet presAssocID="{711E9E43-A15E-40CE-8CE0-2547E2DB04D9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9F9744A-95E9-47D6-B683-5A7FE0533F0A}" type="pres">
      <dgm:prSet presAssocID="{711E9E43-A15E-40CE-8CE0-2547E2DB04D9}" presName="textaccent1" presStyleCnt="0"/>
      <dgm:spPr/>
      <dgm:t>
        <a:bodyPr/>
        <a:lstStyle/>
        <a:p>
          <a:endParaRPr lang="es-CL"/>
        </a:p>
      </dgm:t>
    </dgm:pt>
    <dgm:pt modelId="{711C76DB-668C-4553-81CF-C6005E4A1DFB}" type="pres">
      <dgm:prSet presAssocID="{711E9E43-A15E-40CE-8CE0-2547E2DB04D9}" presName="accentRepeatNode" presStyleLbl="solidAlignAcc1" presStyleIdx="0" presStyleCnt="8"/>
      <dgm:spPr/>
      <dgm:t>
        <a:bodyPr/>
        <a:lstStyle/>
        <a:p>
          <a:endParaRPr lang="es-CL"/>
        </a:p>
      </dgm:t>
    </dgm:pt>
    <dgm:pt modelId="{35111E08-1BD7-470C-A173-3C5E3ECD9F7A}" type="pres">
      <dgm:prSet presAssocID="{9AC9D04A-0145-4608-BD8B-5915F8999FA6}" presName="image1" presStyleCnt="0"/>
      <dgm:spPr/>
      <dgm:t>
        <a:bodyPr/>
        <a:lstStyle/>
        <a:p>
          <a:endParaRPr lang="es-CL"/>
        </a:p>
      </dgm:t>
    </dgm:pt>
    <dgm:pt modelId="{4AE03D2E-8C61-43BE-94F0-BEF158380889}" type="pres">
      <dgm:prSet presAssocID="{9AC9D04A-0145-4608-BD8B-5915F8999FA6}" presName="imageRepeatNode" presStyleLbl="alignAcc1" presStyleIdx="0" presStyleCnt="4"/>
      <dgm:spPr/>
      <dgm:t>
        <a:bodyPr/>
        <a:lstStyle/>
        <a:p>
          <a:endParaRPr lang="es-CL"/>
        </a:p>
      </dgm:t>
    </dgm:pt>
    <dgm:pt modelId="{30A2EA47-CADB-411E-BC7F-2C144DA41F24}" type="pres">
      <dgm:prSet presAssocID="{9AC9D04A-0145-4608-BD8B-5915F8999FA6}" presName="imageaccent1" presStyleCnt="0"/>
      <dgm:spPr/>
      <dgm:t>
        <a:bodyPr/>
        <a:lstStyle/>
        <a:p>
          <a:endParaRPr lang="es-CL"/>
        </a:p>
      </dgm:t>
    </dgm:pt>
    <dgm:pt modelId="{D0F33E11-9B39-467F-8053-EA3AA85061A1}" type="pres">
      <dgm:prSet presAssocID="{9AC9D04A-0145-4608-BD8B-5915F8999FA6}" presName="accentRepeatNode" presStyleLbl="solidAlignAcc1" presStyleIdx="1" presStyleCnt="8"/>
      <dgm:spPr/>
      <dgm:t>
        <a:bodyPr/>
        <a:lstStyle/>
        <a:p>
          <a:endParaRPr lang="es-CL"/>
        </a:p>
      </dgm:t>
    </dgm:pt>
    <dgm:pt modelId="{34943B5C-C866-4504-B513-9E75E203235F}" type="pres">
      <dgm:prSet presAssocID="{94785391-E382-41D5-8E81-62040A2390D6}" presName="text2" presStyleCnt="0"/>
      <dgm:spPr/>
      <dgm:t>
        <a:bodyPr/>
        <a:lstStyle/>
        <a:p>
          <a:endParaRPr lang="es-CL"/>
        </a:p>
      </dgm:t>
    </dgm:pt>
    <dgm:pt modelId="{14F4D55D-A050-4B99-8CBD-1B9D09F2342F}" type="pres">
      <dgm:prSet presAssocID="{94785391-E382-41D5-8E81-62040A2390D6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B545FFD-3E84-400C-AF16-67C94F75850F}" type="pres">
      <dgm:prSet presAssocID="{94785391-E382-41D5-8E81-62040A2390D6}" presName="textaccent2" presStyleCnt="0"/>
      <dgm:spPr/>
      <dgm:t>
        <a:bodyPr/>
        <a:lstStyle/>
        <a:p>
          <a:endParaRPr lang="es-CL"/>
        </a:p>
      </dgm:t>
    </dgm:pt>
    <dgm:pt modelId="{BBA406F3-A969-4D57-9A24-FE5146E05140}" type="pres">
      <dgm:prSet presAssocID="{94785391-E382-41D5-8E81-62040A2390D6}" presName="accentRepeatNode" presStyleLbl="solidAlignAcc1" presStyleIdx="2" presStyleCnt="8"/>
      <dgm:spPr/>
      <dgm:t>
        <a:bodyPr/>
        <a:lstStyle/>
        <a:p>
          <a:endParaRPr lang="es-CL"/>
        </a:p>
      </dgm:t>
    </dgm:pt>
    <dgm:pt modelId="{DBADBFF6-CA81-42E0-940D-161C4F78F8F7}" type="pres">
      <dgm:prSet presAssocID="{3A45DDD7-3E1D-40B4-9FD6-D67E4745C482}" presName="image2" presStyleCnt="0"/>
      <dgm:spPr/>
      <dgm:t>
        <a:bodyPr/>
        <a:lstStyle/>
        <a:p>
          <a:endParaRPr lang="es-CL"/>
        </a:p>
      </dgm:t>
    </dgm:pt>
    <dgm:pt modelId="{9A27E7F8-A8EF-4252-9AE8-519B70677D76}" type="pres">
      <dgm:prSet presAssocID="{3A45DDD7-3E1D-40B4-9FD6-D67E4745C482}" presName="imageRepeatNode" presStyleLbl="alignAcc1" presStyleIdx="1" presStyleCnt="4"/>
      <dgm:spPr/>
      <dgm:t>
        <a:bodyPr/>
        <a:lstStyle/>
        <a:p>
          <a:endParaRPr lang="es-CL"/>
        </a:p>
      </dgm:t>
    </dgm:pt>
    <dgm:pt modelId="{6136EF4E-52B7-426C-8D68-AB6E0A1EF3DB}" type="pres">
      <dgm:prSet presAssocID="{3A45DDD7-3E1D-40B4-9FD6-D67E4745C482}" presName="imageaccent2" presStyleCnt="0"/>
      <dgm:spPr/>
      <dgm:t>
        <a:bodyPr/>
        <a:lstStyle/>
        <a:p>
          <a:endParaRPr lang="es-CL"/>
        </a:p>
      </dgm:t>
    </dgm:pt>
    <dgm:pt modelId="{C35AAFE2-FE55-4141-BD07-B4EA16E5F11B}" type="pres">
      <dgm:prSet presAssocID="{3A45DDD7-3E1D-40B4-9FD6-D67E4745C482}" presName="accentRepeatNode" presStyleLbl="solidAlignAcc1" presStyleIdx="3" presStyleCnt="8"/>
      <dgm:spPr/>
      <dgm:t>
        <a:bodyPr/>
        <a:lstStyle/>
        <a:p>
          <a:endParaRPr lang="es-CL"/>
        </a:p>
      </dgm:t>
    </dgm:pt>
    <dgm:pt modelId="{602C6B50-9799-4B1F-AC3F-6A84DF0C47FB}" type="pres">
      <dgm:prSet presAssocID="{6D30DD61-33B5-4DE9-AE3D-0D33D1D1C0BE}" presName="text3" presStyleCnt="0"/>
      <dgm:spPr/>
      <dgm:t>
        <a:bodyPr/>
        <a:lstStyle/>
        <a:p>
          <a:endParaRPr lang="es-CL"/>
        </a:p>
      </dgm:t>
    </dgm:pt>
    <dgm:pt modelId="{8DCE485E-56C4-4FC5-8760-3C0771EC9E15}" type="pres">
      <dgm:prSet presAssocID="{6D30DD61-33B5-4DE9-AE3D-0D33D1D1C0BE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376CB50-A85D-4BC5-AD81-5BCFAA660AB4}" type="pres">
      <dgm:prSet presAssocID="{6D30DD61-33B5-4DE9-AE3D-0D33D1D1C0BE}" presName="textaccent3" presStyleCnt="0"/>
      <dgm:spPr/>
      <dgm:t>
        <a:bodyPr/>
        <a:lstStyle/>
        <a:p>
          <a:endParaRPr lang="es-CL"/>
        </a:p>
      </dgm:t>
    </dgm:pt>
    <dgm:pt modelId="{592BEBB1-11D5-446A-B0B4-6DF29EDC690D}" type="pres">
      <dgm:prSet presAssocID="{6D30DD61-33B5-4DE9-AE3D-0D33D1D1C0BE}" presName="accentRepeatNode" presStyleLbl="solidAlignAcc1" presStyleIdx="4" presStyleCnt="8"/>
      <dgm:spPr/>
      <dgm:t>
        <a:bodyPr/>
        <a:lstStyle/>
        <a:p>
          <a:endParaRPr lang="es-CL"/>
        </a:p>
      </dgm:t>
    </dgm:pt>
    <dgm:pt modelId="{B4E67E22-9096-4B22-B14C-9FDC3B22F88E}" type="pres">
      <dgm:prSet presAssocID="{DDE56CF9-824C-4491-83C8-02735A6DD5A9}" presName="image3" presStyleCnt="0"/>
      <dgm:spPr/>
      <dgm:t>
        <a:bodyPr/>
        <a:lstStyle/>
        <a:p>
          <a:endParaRPr lang="es-CL"/>
        </a:p>
      </dgm:t>
    </dgm:pt>
    <dgm:pt modelId="{3B876286-FD5D-417E-89DC-826C6C490B0C}" type="pres">
      <dgm:prSet presAssocID="{DDE56CF9-824C-4491-83C8-02735A6DD5A9}" presName="imageRepeatNode" presStyleLbl="alignAcc1" presStyleIdx="2" presStyleCnt="4"/>
      <dgm:spPr/>
      <dgm:t>
        <a:bodyPr/>
        <a:lstStyle/>
        <a:p>
          <a:endParaRPr lang="es-CL"/>
        </a:p>
      </dgm:t>
    </dgm:pt>
    <dgm:pt modelId="{85053856-DEEF-4E07-A582-6B5D5B03DFE8}" type="pres">
      <dgm:prSet presAssocID="{DDE56CF9-824C-4491-83C8-02735A6DD5A9}" presName="imageaccent3" presStyleCnt="0"/>
      <dgm:spPr/>
      <dgm:t>
        <a:bodyPr/>
        <a:lstStyle/>
        <a:p>
          <a:endParaRPr lang="es-CL"/>
        </a:p>
      </dgm:t>
    </dgm:pt>
    <dgm:pt modelId="{AEAB574A-059E-444E-9FE0-A4116687445B}" type="pres">
      <dgm:prSet presAssocID="{DDE56CF9-824C-4491-83C8-02735A6DD5A9}" presName="accentRepeatNode" presStyleLbl="solidAlignAcc1" presStyleIdx="5" presStyleCnt="8"/>
      <dgm:spPr/>
      <dgm:t>
        <a:bodyPr/>
        <a:lstStyle/>
        <a:p>
          <a:endParaRPr lang="es-CL"/>
        </a:p>
      </dgm:t>
    </dgm:pt>
    <dgm:pt modelId="{CACC8F0D-E10E-4E9F-A3B8-25CA295FFDA7}" type="pres">
      <dgm:prSet presAssocID="{F8F62473-279A-41F2-9233-3F7ED0ADB8CB}" presName="text4" presStyleCnt="0"/>
      <dgm:spPr/>
      <dgm:t>
        <a:bodyPr/>
        <a:lstStyle/>
        <a:p>
          <a:endParaRPr lang="es-CL"/>
        </a:p>
      </dgm:t>
    </dgm:pt>
    <dgm:pt modelId="{CABD8ED5-7EB5-4FB0-B641-7454650642DC}" type="pres">
      <dgm:prSet presAssocID="{F8F62473-279A-41F2-9233-3F7ED0ADB8CB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0645F5B-F4C4-41C3-A389-5ADACC0C3A53}" type="pres">
      <dgm:prSet presAssocID="{F8F62473-279A-41F2-9233-3F7ED0ADB8CB}" presName="textaccent4" presStyleCnt="0"/>
      <dgm:spPr/>
      <dgm:t>
        <a:bodyPr/>
        <a:lstStyle/>
        <a:p>
          <a:endParaRPr lang="es-CL"/>
        </a:p>
      </dgm:t>
    </dgm:pt>
    <dgm:pt modelId="{703F2030-6A40-4B62-9A62-741E7AB65ED9}" type="pres">
      <dgm:prSet presAssocID="{F8F62473-279A-41F2-9233-3F7ED0ADB8CB}" presName="accentRepeatNode" presStyleLbl="solidAlignAcc1" presStyleIdx="6" presStyleCnt="8"/>
      <dgm:spPr/>
      <dgm:t>
        <a:bodyPr/>
        <a:lstStyle/>
        <a:p>
          <a:endParaRPr lang="es-CL"/>
        </a:p>
      </dgm:t>
    </dgm:pt>
    <dgm:pt modelId="{3EAB52D0-FA64-4929-8513-66AB2AB8EA12}" type="pres">
      <dgm:prSet presAssocID="{4916510D-637B-462E-919A-84BE7CEDBD9E}" presName="image4" presStyleCnt="0"/>
      <dgm:spPr/>
      <dgm:t>
        <a:bodyPr/>
        <a:lstStyle/>
        <a:p>
          <a:endParaRPr lang="es-CL"/>
        </a:p>
      </dgm:t>
    </dgm:pt>
    <dgm:pt modelId="{FC4ACB66-0CEA-46B8-ADEB-C9BF2A9AB785}" type="pres">
      <dgm:prSet presAssocID="{4916510D-637B-462E-919A-84BE7CEDBD9E}" presName="imageRepeatNode" presStyleLbl="alignAcc1" presStyleIdx="3" presStyleCnt="4"/>
      <dgm:spPr/>
      <dgm:t>
        <a:bodyPr/>
        <a:lstStyle/>
        <a:p>
          <a:endParaRPr lang="es-CL"/>
        </a:p>
      </dgm:t>
    </dgm:pt>
    <dgm:pt modelId="{8ED40881-8E2A-4B0C-B3F1-D3BE1DFC9819}" type="pres">
      <dgm:prSet presAssocID="{4916510D-637B-462E-919A-84BE7CEDBD9E}" presName="imageaccent4" presStyleCnt="0"/>
      <dgm:spPr/>
      <dgm:t>
        <a:bodyPr/>
        <a:lstStyle/>
        <a:p>
          <a:endParaRPr lang="es-CL"/>
        </a:p>
      </dgm:t>
    </dgm:pt>
    <dgm:pt modelId="{2421A6C3-946E-488C-9E79-CAA42E1BB58D}" type="pres">
      <dgm:prSet presAssocID="{4916510D-637B-462E-919A-84BE7CEDBD9E}" presName="accentRepeatNode" presStyleLbl="solidAlignAcc1" presStyleIdx="7" presStyleCnt="8"/>
      <dgm:spPr/>
      <dgm:t>
        <a:bodyPr/>
        <a:lstStyle/>
        <a:p>
          <a:endParaRPr lang="es-CL"/>
        </a:p>
      </dgm:t>
    </dgm:pt>
  </dgm:ptLst>
  <dgm:cxnLst>
    <dgm:cxn modelId="{1E06ACDA-8CD9-41E9-9703-9D632CD72B7D}" type="presOf" srcId="{DDE56CF9-824C-4491-83C8-02735A6DD5A9}" destId="{3B876286-FD5D-417E-89DC-826C6C490B0C}" srcOrd="0" destOrd="0" presId="urn:microsoft.com/office/officeart/2008/layout/HexagonCluster"/>
    <dgm:cxn modelId="{A71CFBB3-5B3E-4E2C-9D08-0FB68AE33D17}" type="presOf" srcId="{711E9E43-A15E-40CE-8CE0-2547E2DB04D9}" destId="{DC76975E-FC54-4942-A1E4-427CD728262F}" srcOrd="0" destOrd="0" presId="urn:microsoft.com/office/officeart/2008/layout/HexagonCluster"/>
    <dgm:cxn modelId="{A09CE746-68CE-4BF9-AD9C-D19AB8F61751}" srcId="{7E466825-CEF4-4333-B64D-A2A547A1C281}" destId="{F8F62473-279A-41F2-9233-3F7ED0ADB8CB}" srcOrd="3" destOrd="0" parTransId="{812CA022-432A-4E54-AF38-814F990FAAA6}" sibTransId="{4916510D-637B-462E-919A-84BE7CEDBD9E}"/>
    <dgm:cxn modelId="{A37FBF0E-F1AD-4BF6-8F03-A372F1126939}" srcId="{7E466825-CEF4-4333-B64D-A2A547A1C281}" destId="{711E9E43-A15E-40CE-8CE0-2547E2DB04D9}" srcOrd="0" destOrd="0" parTransId="{101EF84F-EE45-455D-B961-A5C96D7B6DEF}" sibTransId="{9AC9D04A-0145-4608-BD8B-5915F8999FA6}"/>
    <dgm:cxn modelId="{948ED5F9-A263-4D6E-A599-6E07B154A061}" type="presOf" srcId="{7E466825-CEF4-4333-B64D-A2A547A1C281}" destId="{3A8EE10E-BB5E-4E20-9C2C-BFF7DDBF98EB}" srcOrd="0" destOrd="0" presId="urn:microsoft.com/office/officeart/2008/layout/HexagonCluster"/>
    <dgm:cxn modelId="{D93A04EB-FD51-4BD6-B8E9-888B9933CC52}" type="presOf" srcId="{6D30DD61-33B5-4DE9-AE3D-0D33D1D1C0BE}" destId="{8DCE485E-56C4-4FC5-8760-3C0771EC9E15}" srcOrd="0" destOrd="0" presId="urn:microsoft.com/office/officeart/2008/layout/HexagonCluster"/>
    <dgm:cxn modelId="{C0177FCD-EB8E-45B5-BF57-56BCED5794A7}" type="presOf" srcId="{94785391-E382-41D5-8E81-62040A2390D6}" destId="{14F4D55D-A050-4B99-8CBD-1B9D09F2342F}" srcOrd="0" destOrd="0" presId="urn:microsoft.com/office/officeart/2008/layout/HexagonCluster"/>
    <dgm:cxn modelId="{C2160670-396E-47C1-A614-BE0A864FB16B}" srcId="{7E466825-CEF4-4333-B64D-A2A547A1C281}" destId="{94785391-E382-41D5-8E81-62040A2390D6}" srcOrd="1" destOrd="0" parTransId="{0F4EEAC4-B7CA-4BC3-BB6C-613CDAD96E9C}" sibTransId="{3A45DDD7-3E1D-40B4-9FD6-D67E4745C482}"/>
    <dgm:cxn modelId="{B6D8A11B-0E5C-47C4-8F61-D0B54FAD680D}" type="presOf" srcId="{3A45DDD7-3E1D-40B4-9FD6-D67E4745C482}" destId="{9A27E7F8-A8EF-4252-9AE8-519B70677D76}" srcOrd="0" destOrd="0" presId="urn:microsoft.com/office/officeart/2008/layout/HexagonCluster"/>
    <dgm:cxn modelId="{A94EA0F8-598E-44F8-8383-79CB1169887C}" type="presOf" srcId="{4916510D-637B-462E-919A-84BE7CEDBD9E}" destId="{FC4ACB66-0CEA-46B8-ADEB-C9BF2A9AB785}" srcOrd="0" destOrd="0" presId="urn:microsoft.com/office/officeart/2008/layout/HexagonCluster"/>
    <dgm:cxn modelId="{76ECE95B-B043-4B94-B3FB-1EBFB6559A1C}" type="presOf" srcId="{9AC9D04A-0145-4608-BD8B-5915F8999FA6}" destId="{4AE03D2E-8C61-43BE-94F0-BEF158380889}" srcOrd="0" destOrd="0" presId="urn:microsoft.com/office/officeart/2008/layout/HexagonCluster"/>
    <dgm:cxn modelId="{74BC7A13-AD82-4B46-AD84-6924E53ABC70}" type="presOf" srcId="{F8F62473-279A-41F2-9233-3F7ED0ADB8CB}" destId="{CABD8ED5-7EB5-4FB0-B641-7454650642DC}" srcOrd="0" destOrd="0" presId="urn:microsoft.com/office/officeart/2008/layout/HexagonCluster"/>
    <dgm:cxn modelId="{BA63ACB6-1205-46CB-A7C7-646EE6DD0B92}" srcId="{7E466825-CEF4-4333-B64D-A2A547A1C281}" destId="{6D30DD61-33B5-4DE9-AE3D-0D33D1D1C0BE}" srcOrd="2" destOrd="0" parTransId="{614F825B-6489-4A59-AF7A-F42899E8B065}" sibTransId="{DDE56CF9-824C-4491-83C8-02735A6DD5A9}"/>
    <dgm:cxn modelId="{99D6F70C-3517-4EA7-97B5-90039241D345}" type="presParOf" srcId="{3A8EE10E-BB5E-4E20-9C2C-BFF7DDBF98EB}" destId="{7B733D9F-BB49-4BF8-A778-7720B958E912}" srcOrd="0" destOrd="0" presId="urn:microsoft.com/office/officeart/2008/layout/HexagonCluster"/>
    <dgm:cxn modelId="{0E8F0383-CF94-4E23-B9E1-D35A6523CAC5}" type="presParOf" srcId="{7B733D9F-BB49-4BF8-A778-7720B958E912}" destId="{DC76975E-FC54-4942-A1E4-427CD728262F}" srcOrd="0" destOrd="0" presId="urn:microsoft.com/office/officeart/2008/layout/HexagonCluster"/>
    <dgm:cxn modelId="{EF8F927B-8AA0-4F84-9B30-01CED7BCDE53}" type="presParOf" srcId="{3A8EE10E-BB5E-4E20-9C2C-BFF7DDBF98EB}" destId="{D9F9744A-95E9-47D6-B683-5A7FE0533F0A}" srcOrd="1" destOrd="0" presId="urn:microsoft.com/office/officeart/2008/layout/HexagonCluster"/>
    <dgm:cxn modelId="{2FBC46BB-F956-4C07-88F3-755AC9D35631}" type="presParOf" srcId="{D9F9744A-95E9-47D6-B683-5A7FE0533F0A}" destId="{711C76DB-668C-4553-81CF-C6005E4A1DFB}" srcOrd="0" destOrd="0" presId="urn:microsoft.com/office/officeart/2008/layout/HexagonCluster"/>
    <dgm:cxn modelId="{F55E07F4-85B5-4773-BF23-7E95A0819D65}" type="presParOf" srcId="{3A8EE10E-BB5E-4E20-9C2C-BFF7DDBF98EB}" destId="{35111E08-1BD7-470C-A173-3C5E3ECD9F7A}" srcOrd="2" destOrd="0" presId="urn:microsoft.com/office/officeart/2008/layout/HexagonCluster"/>
    <dgm:cxn modelId="{EE9D7892-B138-4ACD-8197-EEAC3D8457F2}" type="presParOf" srcId="{35111E08-1BD7-470C-A173-3C5E3ECD9F7A}" destId="{4AE03D2E-8C61-43BE-94F0-BEF158380889}" srcOrd="0" destOrd="0" presId="urn:microsoft.com/office/officeart/2008/layout/HexagonCluster"/>
    <dgm:cxn modelId="{61BA7B0C-A4C8-4CBF-9E1A-1B70E6ED30EE}" type="presParOf" srcId="{3A8EE10E-BB5E-4E20-9C2C-BFF7DDBF98EB}" destId="{30A2EA47-CADB-411E-BC7F-2C144DA41F24}" srcOrd="3" destOrd="0" presId="urn:microsoft.com/office/officeart/2008/layout/HexagonCluster"/>
    <dgm:cxn modelId="{C8CFB0B0-63E0-49D5-BC76-BDBB168D364E}" type="presParOf" srcId="{30A2EA47-CADB-411E-BC7F-2C144DA41F24}" destId="{D0F33E11-9B39-467F-8053-EA3AA85061A1}" srcOrd="0" destOrd="0" presId="urn:microsoft.com/office/officeart/2008/layout/HexagonCluster"/>
    <dgm:cxn modelId="{DAB9A48A-7BCC-4668-AA2E-8149A12AB60E}" type="presParOf" srcId="{3A8EE10E-BB5E-4E20-9C2C-BFF7DDBF98EB}" destId="{34943B5C-C866-4504-B513-9E75E203235F}" srcOrd="4" destOrd="0" presId="urn:microsoft.com/office/officeart/2008/layout/HexagonCluster"/>
    <dgm:cxn modelId="{77802308-2AB4-4065-842A-6D57C009409F}" type="presParOf" srcId="{34943B5C-C866-4504-B513-9E75E203235F}" destId="{14F4D55D-A050-4B99-8CBD-1B9D09F2342F}" srcOrd="0" destOrd="0" presId="urn:microsoft.com/office/officeart/2008/layout/HexagonCluster"/>
    <dgm:cxn modelId="{FC2A94DA-4953-4BC4-99C6-7E07969C7630}" type="presParOf" srcId="{3A8EE10E-BB5E-4E20-9C2C-BFF7DDBF98EB}" destId="{AB545FFD-3E84-400C-AF16-67C94F75850F}" srcOrd="5" destOrd="0" presId="urn:microsoft.com/office/officeart/2008/layout/HexagonCluster"/>
    <dgm:cxn modelId="{8811D360-3D2B-47CD-AD1F-EE19E953B1C9}" type="presParOf" srcId="{AB545FFD-3E84-400C-AF16-67C94F75850F}" destId="{BBA406F3-A969-4D57-9A24-FE5146E05140}" srcOrd="0" destOrd="0" presId="urn:microsoft.com/office/officeart/2008/layout/HexagonCluster"/>
    <dgm:cxn modelId="{613CABAF-68E9-44CD-B0AB-CF97075D751C}" type="presParOf" srcId="{3A8EE10E-BB5E-4E20-9C2C-BFF7DDBF98EB}" destId="{DBADBFF6-CA81-42E0-940D-161C4F78F8F7}" srcOrd="6" destOrd="0" presId="urn:microsoft.com/office/officeart/2008/layout/HexagonCluster"/>
    <dgm:cxn modelId="{21F9BF15-0284-456D-A917-6D1BC7837C40}" type="presParOf" srcId="{DBADBFF6-CA81-42E0-940D-161C4F78F8F7}" destId="{9A27E7F8-A8EF-4252-9AE8-519B70677D76}" srcOrd="0" destOrd="0" presId="urn:microsoft.com/office/officeart/2008/layout/HexagonCluster"/>
    <dgm:cxn modelId="{94C88D0D-088C-42C0-8792-10ADD922F9AE}" type="presParOf" srcId="{3A8EE10E-BB5E-4E20-9C2C-BFF7DDBF98EB}" destId="{6136EF4E-52B7-426C-8D68-AB6E0A1EF3DB}" srcOrd="7" destOrd="0" presId="urn:microsoft.com/office/officeart/2008/layout/HexagonCluster"/>
    <dgm:cxn modelId="{6FE710C5-14B0-4198-9FC3-A600DC7950D5}" type="presParOf" srcId="{6136EF4E-52B7-426C-8D68-AB6E0A1EF3DB}" destId="{C35AAFE2-FE55-4141-BD07-B4EA16E5F11B}" srcOrd="0" destOrd="0" presId="urn:microsoft.com/office/officeart/2008/layout/HexagonCluster"/>
    <dgm:cxn modelId="{2FB40C56-C985-4D50-9CB6-2E09B0E621CE}" type="presParOf" srcId="{3A8EE10E-BB5E-4E20-9C2C-BFF7DDBF98EB}" destId="{602C6B50-9799-4B1F-AC3F-6A84DF0C47FB}" srcOrd="8" destOrd="0" presId="urn:microsoft.com/office/officeart/2008/layout/HexagonCluster"/>
    <dgm:cxn modelId="{84DDB353-23BC-49C6-AAB0-7B46199FDDC8}" type="presParOf" srcId="{602C6B50-9799-4B1F-AC3F-6A84DF0C47FB}" destId="{8DCE485E-56C4-4FC5-8760-3C0771EC9E15}" srcOrd="0" destOrd="0" presId="urn:microsoft.com/office/officeart/2008/layout/HexagonCluster"/>
    <dgm:cxn modelId="{06B733A8-F84B-433B-88F0-E2CA4B5B1B03}" type="presParOf" srcId="{3A8EE10E-BB5E-4E20-9C2C-BFF7DDBF98EB}" destId="{5376CB50-A85D-4BC5-AD81-5BCFAA660AB4}" srcOrd="9" destOrd="0" presId="urn:microsoft.com/office/officeart/2008/layout/HexagonCluster"/>
    <dgm:cxn modelId="{3E22CAB8-8F1F-4B30-87DD-770FB9CA9A09}" type="presParOf" srcId="{5376CB50-A85D-4BC5-AD81-5BCFAA660AB4}" destId="{592BEBB1-11D5-446A-B0B4-6DF29EDC690D}" srcOrd="0" destOrd="0" presId="urn:microsoft.com/office/officeart/2008/layout/HexagonCluster"/>
    <dgm:cxn modelId="{1289588A-24B2-4924-9216-880A72AE29C3}" type="presParOf" srcId="{3A8EE10E-BB5E-4E20-9C2C-BFF7DDBF98EB}" destId="{B4E67E22-9096-4B22-B14C-9FDC3B22F88E}" srcOrd="10" destOrd="0" presId="urn:microsoft.com/office/officeart/2008/layout/HexagonCluster"/>
    <dgm:cxn modelId="{0E9D399A-14F6-455A-94CB-4C110B96CF22}" type="presParOf" srcId="{B4E67E22-9096-4B22-B14C-9FDC3B22F88E}" destId="{3B876286-FD5D-417E-89DC-826C6C490B0C}" srcOrd="0" destOrd="0" presId="urn:microsoft.com/office/officeart/2008/layout/HexagonCluster"/>
    <dgm:cxn modelId="{682AA952-3A05-454D-BB82-5359157816BD}" type="presParOf" srcId="{3A8EE10E-BB5E-4E20-9C2C-BFF7DDBF98EB}" destId="{85053856-DEEF-4E07-A582-6B5D5B03DFE8}" srcOrd="11" destOrd="0" presId="urn:microsoft.com/office/officeart/2008/layout/HexagonCluster"/>
    <dgm:cxn modelId="{60684434-E894-4582-9367-33D61827F59D}" type="presParOf" srcId="{85053856-DEEF-4E07-A582-6B5D5B03DFE8}" destId="{AEAB574A-059E-444E-9FE0-A4116687445B}" srcOrd="0" destOrd="0" presId="urn:microsoft.com/office/officeart/2008/layout/HexagonCluster"/>
    <dgm:cxn modelId="{31B3394A-F4E0-4F6F-871A-DF01334888A0}" type="presParOf" srcId="{3A8EE10E-BB5E-4E20-9C2C-BFF7DDBF98EB}" destId="{CACC8F0D-E10E-4E9F-A3B8-25CA295FFDA7}" srcOrd="12" destOrd="0" presId="urn:microsoft.com/office/officeart/2008/layout/HexagonCluster"/>
    <dgm:cxn modelId="{1BBC5E13-335B-4652-843A-3EC0BBAD97AC}" type="presParOf" srcId="{CACC8F0D-E10E-4E9F-A3B8-25CA295FFDA7}" destId="{CABD8ED5-7EB5-4FB0-B641-7454650642DC}" srcOrd="0" destOrd="0" presId="urn:microsoft.com/office/officeart/2008/layout/HexagonCluster"/>
    <dgm:cxn modelId="{5EEEB398-8A97-449F-85DC-3D792EC2E70E}" type="presParOf" srcId="{3A8EE10E-BB5E-4E20-9C2C-BFF7DDBF98EB}" destId="{80645F5B-F4C4-41C3-A389-5ADACC0C3A53}" srcOrd="13" destOrd="0" presId="urn:microsoft.com/office/officeart/2008/layout/HexagonCluster"/>
    <dgm:cxn modelId="{E0A5B9FD-0807-481D-8E4F-C6545D9C7B2A}" type="presParOf" srcId="{80645F5B-F4C4-41C3-A389-5ADACC0C3A53}" destId="{703F2030-6A40-4B62-9A62-741E7AB65ED9}" srcOrd="0" destOrd="0" presId="urn:microsoft.com/office/officeart/2008/layout/HexagonCluster"/>
    <dgm:cxn modelId="{3F8A20BF-677E-4D99-8671-B919F18F1EC2}" type="presParOf" srcId="{3A8EE10E-BB5E-4E20-9C2C-BFF7DDBF98EB}" destId="{3EAB52D0-FA64-4929-8513-66AB2AB8EA12}" srcOrd="14" destOrd="0" presId="urn:microsoft.com/office/officeart/2008/layout/HexagonCluster"/>
    <dgm:cxn modelId="{474E1C73-D8A5-4804-B7C6-34FE4B827F8B}" type="presParOf" srcId="{3EAB52D0-FA64-4929-8513-66AB2AB8EA12}" destId="{FC4ACB66-0CEA-46B8-ADEB-C9BF2A9AB785}" srcOrd="0" destOrd="0" presId="urn:microsoft.com/office/officeart/2008/layout/HexagonCluster"/>
    <dgm:cxn modelId="{0AD89153-4335-4BE5-B9B7-14078ED57A30}" type="presParOf" srcId="{3A8EE10E-BB5E-4E20-9C2C-BFF7DDBF98EB}" destId="{8ED40881-8E2A-4B0C-B3F1-D3BE1DFC9819}" srcOrd="15" destOrd="0" presId="urn:microsoft.com/office/officeart/2008/layout/HexagonCluster"/>
    <dgm:cxn modelId="{75A260BE-5DB3-4F80-B3D1-B45A2429A20E}" type="presParOf" srcId="{8ED40881-8E2A-4B0C-B3F1-D3BE1DFC9819}" destId="{2421A6C3-946E-488C-9E79-CAA42E1BB58D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9DBE96-36F9-4885-BF42-DB1B065DE46E}" type="doc">
      <dgm:prSet loTypeId="urn:microsoft.com/office/officeart/2008/layout/BubblePictureList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054F4C94-7474-4951-B969-42295B050CD0}">
      <dgm:prSet phldrT="[Texto]"/>
      <dgm:spPr/>
      <dgm:t>
        <a:bodyPr/>
        <a:lstStyle/>
        <a:p>
          <a:r>
            <a:rPr lang="es-CL" dirty="0" smtClean="0"/>
            <a:t>Visibilidad</a:t>
          </a:r>
          <a:endParaRPr lang="es-CL" dirty="0"/>
        </a:p>
      </dgm:t>
    </dgm:pt>
    <dgm:pt modelId="{C67012D1-2576-43D5-A3DB-0C81D2B74D07}" type="parTrans" cxnId="{3D14861A-873F-4C88-A13E-425FDD2B9578}">
      <dgm:prSet/>
      <dgm:spPr/>
      <dgm:t>
        <a:bodyPr/>
        <a:lstStyle/>
        <a:p>
          <a:endParaRPr lang="es-CL"/>
        </a:p>
      </dgm:t>
    </dgm:pt>
    <dgm:pt modelId="{F6E1F2A3-A95A-45CD-AC17-B4E245556B52}" type="sibTrans" cxnId="{3D14861A-873F-4C88-A13E-425FDD2B957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s-CL"/>
        </a:p>
      </dgm:t>
    </dgm:pt>
    <dgm:pt modelId="{5A33B1AD-AF62-460D-A2C7-D4944DCA244B}">
      <dgm:prSet phldrT="[Texto]"/>
      <dgm:spPr/>
      <dgm:t>
        <a:bodyPr/>
        <a:lstStyle/>
        <a:p>
          <a:pPr algn="ctr"/>
          <a:r>
            <a:rPr lang="es-CL" dirty="0" smtClean="0"/>
            <a:t>Aumentando ingresos</a:t>
          </a:r>
          <a:endParaRPr lang="es-CL" dirty="0"/>
        </a:p>
      </dgm:t>
    </dgm:pt>
    <dgm:pt modelId="{EB0ABAC9-F134-44C5-8345-D00406DB3DD2}" type="parTrans" cxnId="{CCF1D972-2135-4DA0-8D90-2AD39825FE99}">
      <dgm:prSet/>
      <dgm:spPr/>
      <dgm:t>
        <a:bodyPr/>
        <a:lstStyle/>
        <a:p>
          <a:endParaRPr lang="es-CL"/>
        </a:p>
      </dgm:t>
    </dgm:pt>
    <dgm:pt modelId="{E33E2228-92AC-4F7A-91D5-588BF9913F46}" type="sibTrans" cxnId="{CCF1D972-2135-4DA0-8D90-2AD39825FE99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s-CL"/>
        </a:p>
      </dgm:t>
    </dgm:pt>
    <dgm:pt modelId="{315C0BE3-37BF-41E7-8382-46415412513C}">
      <dgm:prSet phldrT="[Texto]"/>
      <dgm:spPr/>
      <dgm:t>
        <a:bodyPr/>
        <a:lstStyle/>
        <a:p>
          <a:r>
            <a:rPr lang="es-CL" dirty="0" smtClean="0"/>
            <a:t>Asesorías</a:t>
          </a:r>
          <a:endParaRPr lang="es-CL" dirty="0"/>
        </a:p>
      </dgm:t>
    </dgm:pt>
    <dgm:pt modelId="{1A801C8B-F180-44CE-A811-D4AEF140E246}" type="parTrans" cxnId="{7E948220-CF8B-4E74-8937-CC3B77BCE7EA}">
      <dgm:prSet/>
      <dgm:spPr/>
      <dgm:t>
        <a:bodyPr/>
        <a:lstStyle/>
        <a:p>
          <a:endParaRPr lang="es-CL"/>
        </a:p>
      </dgm:t>
    </dgm:pt>
    <dgm:pt modelId="{983AA3E4-DF62-452F-9C0A-187B84B9D0EA}" type="sibTrans" cxnId="{7E948220-CF8B-4E74-8937-CC3B77BCE7E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s-CL"/>
        </a:p>
      </dgm:t>
    </dgm:pt>
    <dgm:pt modelId="{2D4B6ED3-060E-4ED4-AF78-10B5AB7DEEB6}" type="pres">
      <dgm:prSet presAssocID="{189DBE96-36F9-4885-BF42-DB1B065DE46E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s-CL"/>
        </a:p>
      </dgm:t>
    </dgm:pt>
    <dgm:pt modelId="{9E64AF3B-09F1-43B0-927A-1F025DE6EE5E}" type="pres">
      <dgm:prSet presAssocID="{054F4C94-7474-4951-B969-42295B050CD0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BD0F146-CC45-4DCF-A8D7-38019A9B7739}" type="pres">
      <dgm:prSet presAssocID="{054F4C94-7474-4951-B969-42295B050CD0}" presName="image_accent_1" presStyleCnt="0"/>
      <dgm:spPr/>
    </dgm:pt>
    <dgm:pt modelId="{C447510E-7260-45EF-AE76-451FA02D69ED}" type="pres">
      <dgm:prSet presAssocID="{054F4C94-7474-4951-B969-42295B050CD0}" presName="imageAccentRepeatNode" presStyleLbl="alignNode1" presStyleIdx="0" presStyleCnt="6"/>
      <dgm:spPr/>
    </dgm:pt>
    <dgm:pt modelId="{D1C30EBB-2A83-4D14-B101-D3DD4E220857}" type="pres">
      <dgm:prSet presAssocID="{054F4C94-7474-4951-B969-42295B050CD0}" presName="accent_1" presStyleLbl="alignNode1" presStyleIdx="1" presStyleCnt="6"/>
      <dgm:spPr/>
    </dgm:pt>
    <dgm:pt modelId="{C6313E4B-4E0D-4E05-A549-5F7756F3B947}" type="pres">
      <dgm:prSet presAssocID="{F6E1F2A3-A95A-45CD-AC17-B4E245556B52}" presName="image_1" presStyleCnt="0"/>
      <dgm:spPr/>
    </dgm:pt>
    <dgm:pt modelId="{2B53900B-042B-48FD-B3EC-496AC927AC8F}" type="pres">
      <dgm:prSet presAssocID="{F6E1F2A3-A95A-45CD-AC17-B4E245556B52}" presName="imageRepeatNode" presStyleLbl="fgImgPlace1" presStyleIdx="0" presStyleCnt="3"/>
      <dgm:spPr/>
      <dgm:t>
        <a:bodyPr/>
        <a:lstStyle/>
        <a:p>
          <a:endParaRPr lang="es-CL"/>
        </a:p>
      </dgm:t>
    </dgm:pt>
    <dgm:pt modelId="{B9B7B5E7-3639-429C-AC67-A0AE116794D3}" type="pres">
      <dgm:prSet presAssocID="{5A33B1AD-AF62-460D-A2C7-D4944DCA244B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96C8189-0CA8-4EAD-99E8-24095BE135C7}" type="pres">
      <dgm:prSet presAssocID="{5A33B1AD-AF62-460D-A2C7-D4944DCA244B}" presName="image_accent_2" presStyleCnt="0"/>
      <dgm:spPr/>
    </dgm:pt>
    <dgm:pt modelId="{C18DFE60-2FA5-4D44-8D66-D35AF523A10A}" type="pres">
      <dgm:prSet presAssocID="{5A33B1AD-AF62-460D-A2C7-D4944DCA244B}" presName="imageAccentRepeatNode" presStyleLbl="alignNode1" presStyleIdx="2" presStyleCnt="6"/>
      <dgm:spPr/>
    </dgm:pt>
    <dgm:pt modelId="{24C1456D-9226-4B93-9D53-8A51FC41E86C}" type="pres">
      <dgm:prSet presAssocID="{E33E2228-92AC-4F7A-91D5-588BF9913F46}" presName="image_2" presStyleCnt="0"/>
      <dgm:spPr/>
    </dgm:pt>
    <dgm:pt modelId="{8F5906E0-5B14-4E10-B5B3-FC37359C4090}" type="pres">
      <dgm:prSet presAssocID="{E33E2228-92AC-4F7A-91D5-588BF9913F46}" presName="imageRepeatNode" presStyleLbl="fgImgPlace1" presStyleIdx="1" presStyleCnt="3"/>
      <dgm:spPr/>
      <dgm:t>
        <a:bodyPr/>
        <a:lstStyle/>
        <a:p>
          <a:endParaRPr lang="es-CL"/>
        </a:p>
      </dgm:t>
    </dgm:pt>
    <dgm:pt modelId="{AF345FE9-0636-4959-BC7B-28500F33BEDA}" type="pres">
      <dgm:prSet presAssocID="{315C0BE3-37BF-41E7-8382-46415412513C}" presName="image_accent_3" presStyleCnt="0"/>
      <dgm:spPr/>
    </dgm:pt>
    <dgm:pt modelId="{6281680F-6BF6-4650-8207-60EB6BD05EBE}" type="pres">
      <dgm:prSet presAssocID="{315C0BE3-37BF-41E7-8382-46415412513C}" presName="imageAccentRepeatNode" presStyleLbl="alignNode1" presStyleIdx="3" presStyleCnt="6"/>
      <dgm:spPr/>
    </dgm:pt>
    <dgm:pt modelId="{2CC56305-B09F-4714-BDA2-62CEFB9CE689}" type="pres">
      <dgm:prSet presAssocID="{315C0BE3-37BF-41E7-8382-46415412513C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67DAC4E-E5FC-4D48-B3F4-32769D615AA7}" type="pres">
      <dgm:prSet presAssocID="{315C0BE3-37BF-41E7-8382-46415412513C}" presName="accent_2" presStyleLbl="alignNode1" presStyleIdx="4" presStyleCnt="6"/>
      <dgm:spPr/>
    </dgm:pt>
    <dgm:pt modelId="{9D7AB5A6-2DF5-44E6-BB7C-6FAF944C122B}" type="pres">
      <dgm:prSet presAssocID="{315C0BE3-37BF-41E7-8382-46415412513C}" presName="accent_3" presStyleLbl="alignNode1" presStyleIdx="5" presStyleCnt="6"/>
      <dgm:spPr/>
    </dgm:pt>
    <dgm:pt modelId="{F88DE0A3-7868-4485-89B3-BF601626FACC}" type="pres">
      <dgm:prSet presAssocID="{983AA3E4-DF62-452F-9C0A-187B84B9D0EA}" presName="image_3" presStyleCnt="0"/>
      <dgm:spPr/>
    </dgm:pt>
    <dgm:pt modelId="{2B8089A4-641C-42F2-A057-2C28D6CADF13}" type="pres">
      <dgm:prSet presAssocID="{983AA3E4-DF62-452F-9C0A-187B84B9D0EA}" presName="imageRepeatNode" presStyleLbl="fgImgPlace1" presStyleIdx="2" presStyleCnt="3"/>
      <dgm:spPr/>
      <dgm:t>
        <a:bodyPr/>
        <a:lstStyle/>
        <a:p>
          <a:endParaRPr lang="es-CL"/>
        </a:p>
      </dgm:t>
    </dgm:pt>
  </dgm:ptLst>
  <dgm:cxnLst>
    <dgm:cxn modelId="{7E948220-CF8B-4E74-8937-CC3B77BCE7EA}" srcId="{189DBE96-36F9-4885-BF42-DB1B065DE46E}" destId="{315C0BE3-37BF-41E7-8382-46415412513C}" srcOrd="2" destOrd="0" parTransId="{1A801C8B-F180-44CE-A811-D4AEF140E246}" sibTransId="{983AA3E4-DF62-452F-9C0A-187B84B9D0EA}"/>
    <dgm:cxn modelId="{CCF1D972-2135-4DA0-8D90-2AD39825FE99}" srcId="{189DBE96-36F9-4885-BF42-DB1B065DE46E}" destId="{5A33B1AD-AF62-460D-A2C7-D4944DCA244B}" srcOrd="1" destOrd="0" parTransId="{EB0ABAC9-F134-44C5-8345-D00406DB3DD2}" sibTransId="{E33E2228-92AC-4F7A-91D5-588BF9913F46}"/>
    <dgm:cxn modelId="{B5EF189C-4738-44F6-84DE-356BB24DF085}" type="presOf" srcId="{189DBE96-36F9-4885-BF42-DB1B065DE46E}" destId="{2D4B6ED3-060E-4ED4-AF78-10B5AB7DEEB6}" srcOrd="0" destOrd="0" presId="urn:microsoft.com/office/officeart/2008/layout/BubblePictureList"/>
    <dgm:cxn modelId="{68D90396-7143-4031-9823-F0B6AF5F80E9}" type="presOf" srcId="{983AA3E4-DF62-452F-9C0A-187B84B9D0EA}" destId="{2B8089A4-641C-42F2-A057-2C28D6CADF13}" srcOrd="0" destOrd="0" presId="urn:microsoft.com/office/officeart/2008/layout/BubblePictureList"/>
    <dgm:cxn modelId="{104152D5-DFDE-4E0E-AA2B-9C4087FD4F38}" type="presOf" srcId="{315C0BE3-37BF-41E7-8382-46415412513C}" destId="{2CC56305-B09F-4714-BDA2-62CEFB9CE689}" srcOrd="0" destOrd="0" presId="urn:microsoft.com/office/officeart/2008/layout/BubblePictureList"/>
    <dgm:cxn modelId="{8F92D00C-BCDB-4110-A18A-D186F09E9EC0}" type="presOf" srcId="{F6E1F2A3-A95A-45CD-AC17-B4E245556B52}" destId="{2B53900B-042B-48FD-B3EC-496AC927AC8F}" srcOrd="0" destOrd="0" presId="urn:microsoft.com/office/officeart/2008/layout/BubblePictureList"/>
    <dgm:cxn modelId="{208D2057-AC5F-4E6A-8801-815C7065513B}" type="presOf" srcId="{054F4C94-7474-4951-B969-42295B050CD0}" destId="{9E64AF3B-09F1-43B0-927A-1F025DE6EE5E}" srcOrd="0" destOrd="0" presId="urn:microsoft.com/office/officeart/2008/layout/BubblePictureList"/>
    <dgm:cxn modelId="{6BC61433-E089-4FE1-8AF2-CBF0E90E8401}" type="presOf" srcId="{5A33B1AD-AF62-460D-A2C7-D4944DCA244B}" destId="{B9B7B5E7-3639-429C-AC67-A0AE116794D3}" srcOrd="0" destOrd="0" presId="urn:microsoft.com/office/officeart/2008/layout/BubblePictureList"/>
    <dgm:cxn modelId="{ACBAFE0F-EF01-4D66-B374-B0027799B4F1}" type="presOf" srcId="{E33E2228-92AC-4F7A-91D5-588BF9913F46}" destId="{8F5906E0-5B14-4E10-B5B3-FC37359C4090}" srcOrd="0" destOrd="0" presId="urn:microsoft.com/office/officeart/2008/layout/BubblePictureList"/>
    <dgm:cxn modelId="{3D14861A-873F-4C88-A13E-425FDD2B9578}" srcId="{189DBE96-36F9-4885-BF42-DB1B065DE46E}" destId="{054F4C94-7474-4951-B969-42295B050CD0}" srcOrd="0" destOrd="0" parTransId="{C67012D1-2576-43D5-A3DB-0C81D2B74D07}" sibTransId="{F6E1F2A3-A95A-45CD-AC17-B4E245556B52}"/>
    <dgm:cxn modelId="{24647253-0E31-4ED8-AF1A-74638739C449}" type="presParOf" srcId="{2D4B6ED3-060E-4ED4-AF78-10B5AB7DEEB6}" destId="{9E64AF3B-09F1-43B0-927A-1F025DE6EE5E}" srcOrd="0" destOrd="0" presId="urn:microsoft.com/office/officeart/2008/layout/BubblePictureList"/>
    <dgm:cxn modelId="{061C90ED-EF5D-4101-8FFC-664D10CBC492}" type="presParOf" srcId="{2D4B6ED3-060E-4ED4-AF78-10B5AB7DEEB6}" destId="{2BD0F146-CC45-4DCF-A8D7-38019A9B7739}" srcOrd="1" destOrd="0" presId="urn:microsoft.com/office/officeart/2008/layout/BubblePictureList"/>
    <dgm:cxn modelId="{4F32EE0D-8AE4-432F-A091-6B030E639034}" type="presParOf" srcId="{2BD0F146-CC45-4DCF-A8D7-38019A9B7739}" destId="{C447510E-7260-45EF-AE76-451FA02D69ED}" srcOrd="0" destOrd="0" presId="urn:microsoft.com/office/officeart/2008/layout/BubblePictureList"/>
    <dgm:cxn modelId="{E9BD5396-0CAB-46E9-8710-54556CC50836}" type="presParOf" srcId="{2D4B6ED3-060E-4ED4-AF78-10B5AB7DEEB6}" destId="{D1C30EBB-2A83-4D14-B101-D3DD4E220857}" srcOrd="2" destOrd="0" presId="urn:microsoft.com/office/officeart/2008/layout/BubblePictureList"/>
    <dgm:cxn modelId="{5DA801EA-C30C-423F-A059-B60521B4C2D3}" type="presParOf" srcId="{2D4B6ED3-060E-4ED4-AF78-10B5AB7DEEB6}" destId="{C6313E4B-4E0D-4E05-A549-5F7756F3B947}" srcOrd="3" destOrd="0" presId="urn:microsoft.com/office/officeart/2008/layout/BubblePictureList"/>
    <dgm:cxn modelId="{638BCB96-FBB1-4C30-BC11-B03F0416CDB4}" type="presParOf" srcId="{C6313E4B-4E0D-4E05-A549-5F7756F3B947}" destId="{2B53900B-042B-48FD-B3EC-496AC927AC8F}" srcOrd="0" destOrd="0" presId="urn:microsoft.com/office/officeart/2008/layout/BubblePictureList"/>
    <dgm:cxn modelId="{80524EF4-FE24-4943-9A9A-432C1BDF9E8E}" type="presParOf" srcId="{2D4B6ED3-060E-4ED4-AF78-10B5AB7DEEB6}" destId="{B9B7B5E7-3639-429C-AC67-A0AE116794D3}" srcOrd="4" destOrd="0" presId="urn:microsoft.com/office/officeart/2008/layout/BubblePictureList"/>
    <dgm:cxn modelId="{9B026FE3-933F-41E3-821D-0E43A407EC89}" type="presParOf" srcId="{2D4B6ED3-060E-4ED4-AF78-10B5AB7DEEB6}" destId="{B96C8189-0CA8-4EAD-99E8-24095BE135C7}" srcOrd="5" destOrd="0" presId="urn:microsoft.com/office/officeart/2008/layout/BubblePictureList"/>
    <dgm:cxn modelId="{34A19D18-B0D0-4F92-BE9B-9A3502046DD8}" type="presParOf" srcId="{B96C8189-0CA8-4EAD-99E8-24095BE135C7}" destId="{C18DFE60-2FA5-4D44-8D66-D35AF523A10A}" srcOrd="0" destOrd="0" presId="urn:microsoft.com/office/officeart/2008/layout/BubblePictureList"/>
    <dgm:cxn modelId="{DCE0882D-9D32-4D41-B53C-DC82E459C1A6}" type="presParOf" srcId="{2D4B6ED3-060E-4ED4-AF78-10B5AB7DEEB6}" destId="{24C1456D-9226-4B93-9D53-8A51FC41E86C}" srcOrd="6" destOrd="0" presId="urn:microsoft.com/office/officeart/2008/layout/BubblePictureList"/>
    <dgm:cxn modelId="{50A9600A-883C-4538-8DB5-89C3B8A591EC}" type="presParOf" srcId="{24C1456D-9226-4B93-9D53-8A51FC41E86C}" destId="{8F5906E0-5B14-4E10-B5B3-FC37359C4090}" srcOrd="0" destOrd="0" presId="urn:microsoft.com/office/officeart/2008/layout/BubblePictureList"/>
    <dgm:cxn modelId="{B8AAEC3E-73F9-4F53-AD21-C5CF261C8A8C}" type="presParOf" srcId="{2D4B6ED3-060E-4ED4-AF78-10B5AB7DEEB6}" destId="{AF345FE9-0636-4959-BC7B-28500F33BEDA}" srcOrd="7" destOrd="0" presId="urn:microsoft.com/office/officeart/2008/layout/BubblePictureList"/>
    <dgm:cxn modelId="{E4CD5B33-B0F5-4908-9D85-4636A6421C58}" type="presParOf" srcId="{AF345FE9-0636-4959-BC7B-28500F33BEDA}" destId="{6281680F-6BF6-4650-8207-60EB6BD05EBE}" srcOrd="0" destOrd="0" presId="urn:microsoft.com/office/officeart/2008/layout/BubblePictureList"/>
    <dgm:cxn modelId="{834A9442-51FC-48A6-BAFB-142C19286564}" type="presParOf" srcId="{2D4B6ED3-060E-4ED4-AF78-10B5AB7DEEB6}" destId="{2CC56305-B09F-4714-BDA2-62CEFB9CE689}" srcOrd="8" destOrd="0" presId="urn:microsoft.com/office/officeart/2008/layout/BubblePictureList"/>
    <dgm:cxn modelId="{6E160B17-CE93-435D-8871-35B72E43FBEB}" type="presParOf" srcId="{2D4B6ED3-060E-4ED4-AF78-10B5AB7DEEB6}" destId="{467DAC4E-E5FC-4D48-B3F4-32769D615AA7}" srcOrd="9" destOrd="0" presId="urn:microsoft.com/office/officeart/2008/layout/BubblePictureList"/>
    <dgm:cxn modelId="{28F28F23-0774-462C-B61F-201E0D8BD4EF}" type="presParOf" srcId="{2D4B6ED3-060E-4ED4-AF78-10B5AB7DEEB6}" destId="{9D7AB5A6-2DF5-44E6-BB7C-6FAF944C122B}" srcOrd="10" destOrd="0" presId="urn:microsoft.com/office/officeart/2008/layout/BubblePictureList"/>
    <dgm:cxn modelId="{5008B068-A124-439D-A184-5BB17469DD46}" type="presParOf" srcId="{2D4B6ED3-060E-4ED4-AF78-10B5AB7DEEB6}" destId="{F88DE0A3-7868-4485-89B3-BF601626FACC}" srcOrd="11" destOrd="0" presId="urn:microsoft.com/office/officeart/2008/layout/BubblePictureList"/>
    <dgm:cxn modelId="{8C6F068F-3CFC-4D75-A17A-F4F9F9D2ECFB}" type="presParOf" srcId="{F88DE0A3-7868-4485-89B3-BF601626FACC}" destId="{2B8089A4-641C-42F2-A057-2C28D6CADF13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piralPicture">
  <dgm:title val=""/>
  <dgm:desc val=""/>
  <dgm:catLst>
    <dgm:cat type="picture" pri="4000"/>
    <dgm:cat type="pictureconvert" pri="4000"/>
  </dgm:catLst>
  <dgm:samp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11" srcId="0" destId="1" srcOrd="0" destOrd="0"/>
        <dgm:cxn modelId="12" srcId="0" destId="2" srcOrd="0" destOrd="0"/>
        <dgm:cxn modelId="13" srcId="0" destId="3" srcOrd="0" destOrd="0"/>
        <dgm:cxn modelId="14" srcId="0" destId="4" srcOrd="0" destOrd="0"/>
        <dgm:cxn modelId="15" srcId="0" destId="5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5"/>
      <dgm:dir/>
    </dgm:varLst>
    <dgm:alg type="composite">
      <dgm:param type="ar" val="1.515"/>
    </dgm:alg>
    <dgm:shape xmlns:r="http://schemas.openxmlformats.org/officeDocument/2006/relationships" r:blip="">
      <dgm:adjLst/>
    </dgm:shape>
    <dgm:constrLst>
      <dgm:constr type="w" for="ch" forName="picts" refType="w"/>
      <dgm:constr type="h" for="ch" forName="picts" refType="h" fact="0.93"/>
      <dgm:constr type="b" for="ch" forName="txLine" refType="h"/>
      <dgm:constr type="w" for="ch" forName="txLine" refType="w"/>
      <dgm:constr type="h" for="ch" forName="txLine" refType="h" fact="0.07"/>
      <dgm:constr type="userD" for="des" refType="h" fact="0.016"/>
    </dgm:constrLst>
    <dgm:forEach name="Name1" axis="self" ptType="parTrans">
      <dgm:forEach name="Name2" axis="self" ptType="sibTrans" st="2">
        <dgm:forEach name="imageRepeat" axis="self">
          <dgm:layoutNode name="imageRepeatNode" styleLbl="alignNode1">
            <dgm:alg type="sp"/>
            <dgm:shape xmlns:r="http://schemas.openxmlformats.org/officeDocument/2006/relationships" type="rect" r:blip="" blipPhldr="1">
              <dgm:adjLst/>
            </dgm:shape>
            <dgm:presOf axis="self"/>
          </dgm:layoutNode>
        </dgm:forEach>
      </dgm:forEach>
    </dgm:forEach>
    <dgm:layoutNode name="picts">
      <dgm:alg type="composite"/>
      <dgm:shape xmlns:r="http://schemas.openxmlformats.org/officeDocument/2006/relationships" r:blip="">
        <dgm:adjLst/>
      </dgm:shape>
      <dgm:choose name="Name3">
        <dgm:if name="Name4" func="var" arg="dir" op="equ" val="norm">
          <dgm:constrLst>
            <dgm:constr type="userD"/>
            <dgm:constr type="w" for="ch" forName="space1" refType="h"/>
            <dgm:constr type="h" for="ch" forName="space1" refType="h"/>
            <dgm:constr type="r" for="ch" forName="space2" refType="w"/>
            <dgm:constr type="w" for="ch" forName="space2" refType="h" fact="0.608"/>
            <dgm:constr type="l" for="ch" forName="pictA1"/>
            <dgm:constr type="t" for="ch" forName="pictA1"/>
            <dgm:constr type="w" for="ch" forName="pictA1" refType="h"/>
            <dgm:constr type="h" for="ch" forName="pictA1" refType="h"/>
            <dgm:constr type="l" for="ch" forName="pictB1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r" for="ch" forName="pictA2" refType="w"/>
            <dgm:constr type="t" for="ch" forName="pictA2"/>
            <dgm:constr type="w" for="ch" forName="pictA2" refType="h" fact="0.608"/>
            <dgm:constr type="h" for="ch" forName="pictA2" refType="h" fact="0.608"/>
            <dgm:constr type="r" for="ch" forName="pictB2" refType="w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r" for="ch" forName="pictA3" refType="w"/>
            <dgm:constr type="b" for="ch" forName="pictA3" refType="h"/>
            <dgm:constr type="w" for="ch" forName="pictA3" refType="h" fact="0.371"/>
            <dgm:constr type="h" for="ch" forName="pictA3" refType="h" fact="0.371"/>
            <dgm:constr type="r" for="ch" forName="pictB3" refType="w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l" for="ch" forName="pictA4" refType="l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l" for="ch" forName="pictB4" refType="l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l" for="ch" forName="pictA5" refType="l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l" for="ch" forName="pictB5" refType="l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if>
        <dgm:else name="Name5">
          <dgm:constrLst>
            <dgm:constr type="userD"/>
            <dgm:constr type="w" for="ch" forName="space1" refType="h"/>
            <dgm:constr type="h" for="ch" forName="space1" refType="h"/>
            <dgm:constr type="l" for="ch" forName="space2"/>
            <dgm:constr type="w" for="ch" forName="space2" refType="h" fact="0.608"/>
            <dgm:constr type="r" for="ch" forName="pictA1" refType="w"/>
            <dgm:constr type="t" for="ch" forName="pictA1"/>
            <dgm:constr type="w" for="ch" forName="pictA1" refType="h"/>
            <dgm:constr type="h" for="ch" forName="pictA1" refType="h"/>
            <dgm:constr type="r" for="ch" forName="pictB1" refType="w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l" for="ch" forName="pictA2"/>
            <dgm:constr type="t" for="ch" forName="pictA2"/>
            <dgm:constr type="w" for="ch" forName="pictA2" refType="h" fact="0.608"/>
            <dgm:constr type="h" for="ch" forName="pictA2" refType="h" fact="0.608"/>
            <dgm:constr type="l" for="ch" forName="pictB2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l" for="ch" forName="pictA3"/>
            <dgm:constr type="b" for="ch" forName="pictA3" refType="h"/>
            <dgm:constr type="w" for="ch" forName="pictA3" refType="h" fact="0.371"/>
            <dgm:constr type="h" for="ch" forName="pictA3" refType="h" fact="0.371"/>
            <dgm:constr type="l" for="ch" forName="pictB3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r" for="ch" forName="pictA4" refType="r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r" for="ch" forName="pictB4" refType="r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r" for="ch" forName="pictA5" refType="r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r" for="ch" forName="pictB5" refType="r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else>
      </dgm:choose>
      <dgm:layoutNode name="space1">
        <dgm:alg type="sp"/>
        <dgm:shape xmlns:r="http://schemas.openxmlformats.org/officeDocument/2006/relationships" r:blip="">
          <dgm:adjLst/>
        </dgm:shape>
      </dgm:layoutNode>
      <dgm:layoutNode name="space2">
        <dgm:alg type="sp"/>
        <dgm:shape xmlns:r="http://schemas.openxmlformats.org/officeDocument/2006/relationships" r:blip="">
          <dgm:adjLst/>
        </dgm:shape>
      </dgm:layoutNode>
      <dgm:choose name="Name6">
        <dgm:if name="Name7" axis="ch" ptType="node" func="cnt" op="gte" val="1">
          <dgm:forEach name="Name8" axis="ch" ptType="sibTrans" hideLastTrans="0" cnt="1">
            <dgm:layoutNode name="pictA1">
              <dgm:alg type="sp"/>
              <dgm:shape xmlns:r="http://schemas.openxmlformats.org/officeDocument/2006/relationships" r:blip="">
                <dgm:adjLst/>
              </dgm:shape>
              <dgm:presOf/>
              <dgm:forEach name="Name9" ref="imageRepeat"/>
            </dgm:layoutNode>
            <dgm:layoutNode name="oneDot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11" refType="userD"/>
                <dgm:constr type="h" for="ch" forName="dotPict_11" refType="userD"/>
              </dgm:constrLst>
              <dgm:layoutNode name="dotPict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0">
          <dgm:layoutNode name="pictB1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1">
        <dgm:if name="Name12" axis="ch" ptType="node" func="cnt" op="gte" val="2">
          <dgm:forEach name="Name13" axis="ch" ptType="sibTrans" hideLastTrans="0" st="2" cnt="1">
            <dgm:layoutNode name="pictA2">
              <dgm:alg type="sp"/>
              <dgm:shape xmlns:r="http://schemas.openxmlformats.org/officeDocument/2006/relationships" r:blip="">
                <dgm:adjLst/>
              </dgm:shape>
              <dgm:presOf/>
              <dgm:forEach name="Name14" ref="imageRepeat"/>
            </dgm:layoutNode>
            <dgm:layoutNode name="two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21" refType="userD"/>
                <dgm:constr type="h" for="ch" forName="dotPict_21" refType="userD"/>
                <dgm:constr type="l" for="ch" forName="dotPict_22" refType="userD" fact="1.5"/>
                <dgm:constr type="w" for="ch" forName="dotPict_22" refType="userD"/>
                <dgm:constr type="h" for="ch" forName="dotPict_22" refType="userD"/>
              </dgm:constrLst>
              <dgm:layoutNode name="dotPict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5">
          <dgm:layoutNode name="pictB2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6">
        <dgm:if name="Name17" axis="ch" ptType="node" func="cnt" op="gte" val="3">
          <dgm:forEach name="Name18" axis="ch" ptType="sibTrans" hideLastTrans="0" st="3" cnt="1">
            <dgm:layoutNode name="pictA3">
              <dgm:alg type="sp"/>
              <dgm:shape xmlns:r="http://schemas.openxmlformats.org/officeDocument/2006/relationships" r:blip="">
                <dgm:adjLst/>
              </dgm:shape>
              <dgm:presOf/>
              <dgm:forEach name="Name19" ref="imageRepeat"/>
            </dgm:layoutNode>
            <dgm:layoutNode name="thre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31"/>
                <dgm:constr type="t" for="ch" forName="dotPict_31" refType="userD" fact="2.25"/>
                <dgm:constr type="w" for="ch" forName="dotPict_31" refType="userD"/>
                <dgm:constr type="h" for="ch" forName="dotPict_31" refType="userD"/>
                <dgm:constr type="l" for="ch" forName="dotPict_32" refType="userD" fact="1.125"/>
                <dgm:constr type="t" for="ch" forName="dotPict_32" refType="userD" fact="1.125"/>
                <dgm:constr type="w" for="ch" forName="dotPict_32" refType="userD"/>
                <dgm:constr type="h" for="ch" forName="dotPict_32" refType="userD"/>
                <dgm:constr type="l" for="ch" forName="dotPict_33" refType="userD" fact="2.25"/>
                <dgm:constr type="t" for="ch" forName="dotPict_33"/>
                <dgm:constr type="w" for="ch" forName="dotPict_33" refType="userD"/>
                <dgm:constr type="h" for="ch" forName="dotPict_33" refType="userD"/>
              </dgm:constrLst>
              <dgm:layoutNode name="dotPict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0">
          <dgm:layoutNode name="pictB3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1">
        <dgm:if name="Name22" axis="ch" ptType="node" func="cnt" op="gte" val="4">
          <dgm:forEach name="Name23" axis="ch" ptType="sibTrans" hideLastTrans="0" st="4" cnt="1">
            <dgm:layoutNode name="pictA4">
              <dgm:alg type="sp"/>
              <dgm:shape xmlns:r="http://schemas.openxmlformats.org/officeDocument/2006/relationships" r:blip="">
                <dgm:adjLst/>
              </dgm:shape>
              <dgm:presOf/>
              <dgm:forEach name="Name24" ref="imageRepeat"/>
            </dgm:layoutNode>
            <dgm:layoutNode name="four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41" refType="userD"/>
                <dgm:constr type="h" for="ch" forName="dotPict_41" refType="userD"/>
                <dgm:constr type="l" for="ch" forName="dotPict_42" refType="userD" fact="1.5"/>
                <dgm:constr type="w" for="ch" forName="dotPict_42" refType="userD"/>
                <dgm:constr type="h" for="ch" forName="dotPict_42" refType="userD"/>
                <dgm:constr type="t" for="ch" forName="dotPict_43" refType="userD" fact="1.5"/>
                <dgm:constr type="w" for="ch" forName="dotPict_43" refType="userD"/>
                <dgm:constr type="h" for="ch" forName="dotPict_43" refType="userD"/>
                <dgm:constr type="l" for="ch" forName="dotPict_44" refType="userD" fact="1.5"/>
                <dgm:constr type="t" for="ch" forName="dotPict_44" refType="userD" fact="1.5"/>
                <dgm:constr type="w" for="ch" forName="dotPict_44" refType="userD"/>
                <dgm:constr type="h" for="ch" forName="dotPict_44" refType="userD"/>
              </dgm:constrLst>
              <dgm:layoutNode name="dotPict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5">
          <dgm:layoutNode name="pictB4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6">
        <dgm:if name="Name27" axis="ch" ptType="node" func="cnt" op="gte" val="5">
          <dgm:forEach name="Name28" axis="ch" ptType="sibTrans" hideLastTrans="0" st="5" cnt="1">
            <dgm:layoutNode name="pictA5">
              <dgm:alg type="sp"/>
              <dgm:shape xmlns:r="http://schemas.openxmlformats.org/officeDocument/2006/relationships" r:blip="">
                <dgm:adjLst/>
              </dgm:shape>
              <dgm:presOf/>
              <dgm:forEach name="Name29" ref="imageRepeat"/>
            </dgm:layoutNode>
            <dgm:layoutNode name="fiv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51"/>
                <dgm:constr type="t" for="ch" forName="dotPict_51" refType="userD" fact="2.25"/>
                <dgm:constr type="w" for="ch" forName="dotPict_51" refType="userD"/>
                <dgm:constr type="h" for="ch" forName="dotPict_51" refType="userD"/>
                <dgm:constr type="l" for="ch" forName="dotPict_52" refType="userD" fact="1.125"/>
                <dgm:constr type="t" for="ch" forName="dotPict_52" refType="userD" fact="1.125"/>
                <dgm:constr type="w" for="ch" forName="dotPict_52" refType="userD"/>
                <dgm:constr type="h" for="ch" forName="dotPict_52" refType="userD"/>
                <dgm:constr type="l" for="ch" forName="dotPict_53" refType="userD" fact="2.25"/>
                <dgm:constr type="t" for="ch" forName="dotPict_53"/>
                <dgm:constr type="w" for="ch" forName="dotPict_53" refType="userD"/>
                <dgm:constr type="h" for="ch" forName="dotPict_53" refType="userD"/>
                <dgm:constr type="l" for="ch" forName="dotPict_54"/>
                <dgm:constr type="t" for="ch" forName="dotPict_54"/>
                <dgm:constr type="w" for="ch" forName="dotPict_54" refType="userD"/>
                <dgm:constr type="h" for="ch" forName="dotPict_54" refType="userD"/>
                <dgm:constr type="l" for="ch" forName="dotPict_55" refType="userD" fact="2.25"/>
                <dgm:constr type="t" for="ch" forName="dotPict_55" refType="userD" fact="2.25"/>
                <dgm:constr type="w" for="ch" forName="dotPict_55" refType="userD"/>
                <dgm:constr type="h" for="ch" forName="dotPict_55" refType="userD"/>
              </dgm:constrLst>
              <dgm:layoutNode name="dotPict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30">
          <dgm:layoutNode name="pictB5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</dgm:layoutNode>
    <dgm:layoutNode name="txLine">
      <dgm:choose name="Name31">
        <dgm:if name="Name32" func="var" arg="dir" op="equ" val="norm">
          <dgm:alg type="lin">
            <dgm:param type="horzAlign" val="r"/>
          </dgm:alg>
        </dgm:if>
        <dgm:else name="Name33">
          <dgm:alg type="lin">
            <dgm:param type="horzAlign" val="l"/>
            <dgm:param type="linDir" val="fromR"/>
          </dgm:alg>
        </dgm:else>
      </dgm:choose>
      <dgm:constrLst>
        <dgm:constr type="primFontSz" for="ch" ptType="node" op="equ" val="65"/>
        <dgm:constr type="w" for="ch" ptType="node" refType="primFontSz" refFor="ch" refPtType="node" fact="0.5"/>
        <dgm:constr type="h" for="ch" ptType="node" refType="h"/>
      </dgm:constrLst>
      <dgm:ruleLst>
        <dgm:rule type="primFontSz" for="ch" ptType="node" val="5" fact="NaN" max="NaN"/>
      </dgm:ruleLst>
      <dgm:forEach name="Name34" axis="ch" ptType="node">
        <dgm:choose name="Name35">
          <dgm:if name="Name36" axis="self" ptType="node" func="pos" op="equ" val="1">
            <dgm:layoutNode name="oneDot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11" refType="userD"/>
                <dgm:constr type="h" for="ch" forName="dotTx_11" refType="userD"/>
              </dgm:constrLst>
              <dgm:layoutNode name="dotTx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7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38" axis="self" ptType="node" func="pos" op="equ" val="2">
            <dgm:layoutNode name="two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21" refType="userD"/>
                <dgm:constr type="h" for="ch" forName="dotTx_21" refType="userD"/>
                <dgm:constr type="l" for="ch" forName="dotTx_22" refType="userD" fact="1.5"/>
                <dgm:constr type="w" for="ch" forName="dotTx_22" refType="userD"/>
                <dgm:constr type="h" for="ch" forName="dotTx_22" refType="userD"/>
              </dgm:constrLst>
              <dgm:layoutNode name="dotTx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9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0" axis="self" ptType="node" func="pos" op="equ" val="3">
            <dgm:layoutNode name="thre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31"/>
                <dgm:constr type="t" for="ch" forName="dotTx_31" refType="userD" fact="2.25"/>
                <dgm:constr type="w" for="ch" forName="dotTx_31" refType="userD"/>
                <dgm:constr type="h" for="ch" forName="dotTx_31" refType="userD"/>
                <dgm:constr type="l" for="ch" forName="dotTx_32" refType="userD" fact="1.125"/>
                <dgm:constr type="t" for="ch" forName="dotTx_32" refType="userD" fact="1.125"/>
                <dgm:constr type="w" for="ch" forName="dotTx_32" refType="userD"/>
                <dgm:constr type="h" for="ch" forName="dotTx_32" refType="userD"/>
                <dgm:constr type="l" for="ch" forName="dotTx_33" refType="userD" fact="2.25"/>
                <dgm:constr type="t" for="ch" forName="dotTx_33"/>
                <dgm:constr type="w" for="ch" forName="dotTx_33" refType="userD"/>
                <dgm:constr type="h" for="ch" forName="dotTx_33" refType="userD"/>
              </dgm:constrLst>
              <dgm:layoutNode name="dotTx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1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2" axis="self" ptType="node" func="pos" op="equ" val="4">
            <dgm:layoutNode name="four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41" refType="userD"/>
                <dgm:constr type="h" for="ch" forName="dotTx_41" refType="userD"/>
                <dgm:constr type="l" for="ch" forName="dotTx_42" refType="userD" fact="1.5"/>
                <dgm:constr type="w" for="ch" forName="dotTx_42" refType="userD"/>
                <dgm:constr type="h" for="ch" forName="dotTx_42" refType="userD"/>
                <dgm:constr type="t" for="ch" forName="dotTx_43" refType="userD" fact="1.5"/>
                <dgm:constr type="w" for="ch" forName="dotTx_43" refType="userD"/>
                <dgm:constr type="h" for="ch" forName="dotTx_43" refType="userD"/>
                <dgm:constr type="l" for="ch" forName="dotTx_44" refType="userD" fact="1.5"/>
                <dgm:constr type="t" for="ch" forName="dotTx_44" refType="userD" fact="1.5"/>
                <dgm:constr type="w" for="ch" forName="dotTx_44" refType="userD"/>
                <dgm:constr type="h" for="ch" forName="dotTx_44" refType="userD"/>
              </dgm:constrLst>
              <dgm:layoutNode name="dotTx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3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4" axis="self" ptType="node" func="pos" op="equ" val="5">
            <dgm:layoutNode name="fiv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51"/>
                <dgm:constr type="t" for="ch" forName="dotTx_51" refType="userD" fact="2.25"/>
                <dgm:constr type="w" for="ch" forName="dotTx_51" refType="userD"/>
                <dgm:constr type="h" for="ch" forName="dotTx_51" refType="userD"/>
                <dgm:constr type="l" for="ch" forName="dotTx_52" refType="userD" fact="1.125"/>
                <dgm:constr type="t" for="ch" forName="dotTx_52" refType="userD" fact="1.125"/>
                <dgm:constr type="w" for="ch" forName="dotTx_52" refType="userD"/>
                <dgm:constr type="h" for="ch" forName="dotTx_52" refType="userD"/>
                <dgm:constr type="l" for="ch" forName="dotTx_53" refType="userD" fact="2.25"/>
                <dgm:constr type="t" for="ch" forName="dotTx_53"/>
                <dgm:constr type="w" for="ch" forName="dotTx_53" refType="userD"/>
                <dgm:constr type="h" for="ch" forName="dotTx_53" refType="userD"/>
                <dgm:constr type="l" for="ch" forName="dotTx_54"/>
                <dgm:constr type="t" for="ch" forName="dotTx_54"/>
                <dgm:constr type="w" for="ch" forName="dotTx_54" refType="userD"/>
                <dgm:constr type="h" for="ch" forName="dotTx_54" refType="userD"/>
                <dgm:constr type="l" for="ch" forName="dotTx_55" refType="userD" fact="2.25"/>
                <dgm:constr type="t" for="ch" forName="dotTx_55" refType="userD" fact="2.25"/>
                <dgm:constr type="w" for="ch" forName="dotTx_55" refType="userD"/>
                <dgm:constr type="h" for="ch" forName="dotTx_55" refType="userD"/>
              </dgm:constrLst>
              <dgm:layoutNode name="dotTx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5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else name="Name46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30/06/2015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14 Rectángulo"/>
          <p:cNvSpPr/>
          <p:nvPr userDrawn="1"/>
        </p:nvSpPr>
        <p:spPr>
          <a:xfrm>
            <a:off x="345440" y="332656"/>
            <a:ext cx="2570376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71" y="476672"/>
            <a:ext cx="2160821" cy="11949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30/06/2015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30/06/2015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30/06/2015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1305"/>
            <a:ext cx="740668" cy="4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30/06/2015</a:t>
            </a:fld>
            <a:endParaRPr lang="es-E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06" y="476672"/>
            <a:ext cx="10287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30/06/2015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09320"/>
            <a:ext cx="668660" cy="43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30/06/2015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09320"/>
            <a:ext cx="668660" cy="43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30/06/2015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09320"/>
            <a:ext cx="668660" cy="43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30/06/2015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09320"/>
            <a:ext cx="668660" cy="43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30/06/2015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09320"/>
            <a:ext cx="668660" cy="43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30/06/2015</a:t>
            </a:fld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09320"/>
            <a:ext cx="668660" cy="43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30/06/2015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.jpe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4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4.jpe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4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17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image" Target="../media/image4.jpeg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g"/><Relationship Id="rId7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jpg"/><Relationship Id="rId10" Type="http://schemas.openxmlformats.org/officeDocument/2006/relationships/image" Target="../media/image37.jpeg"/><Relationship Id="rId4" Type="http://schemas.openxmlformats.org/officeDocument/2006/relationships/image" Target="../media/image31.jpe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4725144"/>
            <a:ext cx="6553200" cy="288032"/>
          </a:xfrm>
        </p:spPr>
        <p:txBody>
          <a:bodyPr>
            <a:noAutofit/>
          </a:bodyPr>
          <a:lstStyle/>
          <a:p>
            <a:r>
              <a:rPr lang="es-CL" sz="1100" b="1" dirty="0" smtClean="0"/>
              <a:t>Magíster en Tecnologías de la Información y Gestión</a:t>
            </a:r>
            <a:endParaRPr lang="es-CL" sz="1100" b="1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1600"/>
              <a:t>Estrategia </a:t>
            </a:r>
            <a:r>
              <a:rPr lang="es-CL" sz="1600" smtClean="0"/>
              <a:t>y </a:t>
            </a:r>
            <a:r>
              <a:rPr lang="es-CL" sz="1600" dirty="0"/>
              <a:t>modelado de procesos para la creación de plataforma web de promoción y difusión de profesionales del deporte</a:t>
            </a:r>
            <a:r>
              <a:rPr lang="es-CL" sz="1600" dirty="0" smtClean="0"/>
              <a:t/>
            </a:r>
            <a:br>
              <a:rPr lang="es-CL" sz="1600" dirty="0" smtClean="0"/>
            </a:br>
            <a:endParaRPr lang="es-CL" sz="1600" dirty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228184" y="404664"/>
            <a:ext cx="2592572" cy="1090170"/>
            <a:chOff x="2508" y="2614"/>
            <a:chExt cx="3304" cy="2014"/>
          </a:xfrm>
        </p:grpSpPr>
        <p:sp>
          <p:nvSpPr>
            <p:cNvPr id="5" name="AutoShape 11"/>
            <p:cNvSpPr>
              <a:spLocks noChangeArrowheads="1"/>
            </p:cNvSpPr>
            <p:nvPr/>
          </p:nvSpPr>
          <p:spPr bwMode="auto">
            <a:xfrm>
              <a:off x="2508" y="2614"/>
              <a:ext cx="3304" cy="1971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24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684" y="2666"/>
              <a:ext cx="3036" cy="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s-CL" sz="1600" b="1" dirty="0" smtClean="0"/>
                <a:t>Francisco Calderón N.</a:t>
              </a:r>
              <a:r>
                <a:rPr lang="es-CL" b="1" dirty="0"/>
                <a:t/>
              </a:r>
              <a:br>
                <a:rPr lang="es-CL" b="1" dirty="0"/>
              </a:br>
              <a:endParaRPr lang="es-CL" sz="1200" dirty="0"/>
            </a:p>
            <a:p>
              <a:r>
                <a:rPr lang="es-CL" sz="1100" dirty="0" smtClean="0"/>
                <a:t>Candidato a Magíster en Tecnologías de la Información y Gestión.</a:t>
              </a:r>
              <a:endParaRPr lang="es-CL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2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Resultados Esperados</a:t>
            </a:r>
            <a:endParaRPr lang="es-CL" dirty="0"/>
          </a:p>
        </p:txBody>
      </p:sp>
      <p:grpSp>
        <p:nvGrpSpPr>
          <p:cNvPr id="16" name="Grupo 15"/>
          <p:cNvGrpSpPr/>
          <p:nvPr/>
        </p:nvGrpSpPr>
        <p:grpSpPr>
          <a:xfrm>
            <a:off x="4283910" y="1916832"/>
            <a:ext cx="2103768" cy="1564572"/>
            <a:chOff x="3640828" y="1749323"/>
            <a:chExt cx="2103768" cy="1564572"/>
          </a:xfrm>
        </p:grpSpPr>
        <p:sp>
          <p:nvSpPr>
            <p:cNvPr id="6" name="Conector 5"/>
            <p:cNvSpPr/>
            <p:nvPr/>
          </p:nvSpPr>
          <p:spPr>
            <a:xfrm>
              <a:off x="4323161" y="2325498"/>
              <a:ext cx="720080" cy="720080"/>
            </a:xfrm>
            <a:prstGeom prst="flowChartConnector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640828" y="3036896"/>
              <a:ext cx="2103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 smtClean="0"/>
                <a:t>Profesionales del deporte</a:t>
              </a:r>
              <a:endParaRPr lang="es-CL" sz="1200" dirty="0"/>
            </a:p>
          </p:txBody>
        </p:sp>
        <p:sp>
          <p:nvSpPr>
            <p:cNvPr id="10" name="Conector 9"/>
            <p:cNvSpPr/>
            <p:nvPr/>
          </p:nvSpPr>
          <p:spPr>
            <a:xfrm>
              <a:off x="4698174" y="1749323"/>
              <a:ext cx="478656" cy="493023"/>
            </a:xfrm>
            <a:prstGeom prst="flowChartConnector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1" name="Conector 10"/>
            <p:cNvSpPr/>
            <p:nvPr/>
          </p:nvSpPr>
          <p:spPr>
            <a:xfrm>
              <a:off x="5068288" y="2183833"/>
              <a:ext cx="478656" cy="493023"/>
            </a:xfrm>
            <a:prstGeom prst="flowChartConnector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3" name="Conector 12"/>
            <p:cNvSpPr/>
            <p:nvPr/>
          </p:nvSpPr>
          <p:spPr>
            <a:xfrm>
              <a:off x="4163451" y="1749324"/>
              <a:ext cx="478656" cy="493023"/>
            </a:xfrm>
            <a:prstGeom prst="flowChartConnector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4" name="Conector 13"/>
            <p:cNvSpPr/>
            <p:nvPr/>
          </p:nvSpPr>
          <p:spPr>
            <a:xfrm>
              <a:off x="3784610" y="2166916"/>
              <a:ext cx="478656" cy="493023"/>
            </a:xfrm>
            <a:prstGeom prst="flowChartConnector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4717376" y="3535805"/>
            <a:ext cx="1252372" cy="1279341"/>
            <a:chOff x="4717376" y="3412081"/>
            <a:chExt cx="1252372" cy="1279341"/>
          </a:xfrm>
        </p:grpSpPr>
        <p:sp>
          <p:nvSpPr>
            <p:cNvPr id="8" name="Conector 7"/>
            <p:cNvSpPr/>
            <p:nvPr/>
          </p:nvSpPr>
          <p:spPr>
            <a:xfrm>
              <a:off x="5020231" y="3818130"/>
              <a:ext cx="599368" cy="596293"/>
            </a:xfrm>
            <a:prstGeom prst="flowChartConnector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717376" y="4414423"/>
              <a:ext cx="1252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 smtClean="0"/>
                <a:t>Conocimiento</a:t>
              </a:r>
              <a:endParaRPr lang="es-CL" sz="1200" dirty="0"/>
            </a:p>
          </p:txBody>
        </p:sp>
        <p:sp>
          <p:nvSpPr>
            <p:cNvPr id="17" name="Flecha abajo 16"/>
            <p:cNvSpPr/>
            <p:nvPr/>
          </p:nvSpPr>
          <p:spPr>
            <a:xfrm>
              <a:off x="5199546" y="3412081"/>
              <a:ext cx="288032" cy="3091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4806533" y="5055696"/>
            <a:ext cx="993994" cy="873292"/>
            <a:chOff x="4806533" y="4931972"/>
            <a:chExt cx="993994" cy="873292"/>
          </a:xfrm>
        </p:grpSpPr>
        <p:sp>
          <p:nvSpPr>
            <p:cNvPr id="27" name="Conector 26"/>
            <p:cNvSpPr/>
            <p:nvPr/>
          </p:nvSpPr>
          <p:spPr>
            <a:xfrm>
              <a:off x="5020231" y="4931972"/>
              <a:ext cx="599368" cy="596293"/>
            </a:xfrm>
            <a:prstGeom prst="flowChartConnector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806533" y="5528265"/>
              <a:ext cx="993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 smtClean="0"/>
                <a:t>Productos</a:t>
              </a:r>
              <a:endParaRPr lang="es-CL" sz="12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115616" y="3213087"/>
            <a:ext cx="2736888" cy="1963173"/>
            <a:chOff x="1115616" y="3089363"/>
            <a:chExt cx="2736888" cy="1963173"/>
          </a:xfrm>
        </p:grpSpPr>
        <p:grpSp>
          <p:nvGrpSpPr>
            <p:cNvPr id="21" name="Grupo 20"/>
            <p:cNvGrpSpPr/>
            <p:nvPr/>
          </p:nvGrpSpPr>
          <p:grpSpPr>
            <a:xfrm>
              <a:off x="1902714" y="3089363"/>
              <a:ext cx="1252372" cy="1032441"/>
              <a:chOff x="426128" y="3546356"/>
              <a:chExt cx="1252372" cy="1032441"/>
            </a:xfrm>
          </p:grpSpPr>
          <p:sp>
            <p:nvSpPr>
              <p:cNvPr id="19" name="Conector 18"/>
              <p:cNvSpPr/>
              <p:nvPr/>
            </p:nvSpPr>
            <p:spPr>
              <a:xfrm>
                <a:off x="683568" y="3546356"/>
                <a:ext cx="599368" cy="596293"/>
              </a:xfrm>
              <a:prstGeom prst="flowChartConnector">
                <a:avLst/>
              </a:prstGeom>
              <a:blipFill dpi="0"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426128" y="4117132"/>
                <a:ext cx="1252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1200" dirty="0"/>
                  <a:t>Profesionales del deporte</a:t>
                </a:r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2085909" y="4218327"/>
              <a:ext cx="885982" cy="834209"/>
              <a:chOff x="1304289" y="4113920"/>
              <a:chExt cx="885982" cy="834209"/>
            </a:xfrm>
          </p:grpSpPr>
          <p:sp>
            <p:nvSpPr>
              <p:cNvPr id="23" name="Conector 22"/>
              <p:cNvSpPr/>
              <p:nvPr/>
            </p:nvSpPr>
            <p:spPr>
              <a:xfrm>
                <a:off x="1411643" y="4113920"/>
                <a:ext cx="585855" cy="564854"/>
              </a:xfrm>
              <a:prstGeom prst="flowChartConnector">
                <a:avLst/>
              </a:prstGeom>
              <a:blipFill dpi="0"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1304289" y="4671130"/>
                <a:ext cx="885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200" dirty="0" smtClean="0"/>
                  <a:t>Clientes</a:t>
                </a:r>
                <a:endParaRPr lang="es-CL" sz="1200" dirty="0"/>
              </a:p>
            </p:txBody>
          </p:sp>
        </p:grpSp>
        <p:sp>
          <p:nvSpPr>
            <p:cNvPr id="30" name="Flecha abajo 29"/>
            <p:cNvSpPr/>
            <p:nvPr/>
          </p:nvSpPr>
          <p:spPr>
            <a:xfrm rot="13780798">
              <a:off x="3508875" y="3135932"/>
              <a:ext cx="288032" cy="3091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1" name="Flecha abajo 30"/>
            <p:cNvSpPr/>
            <p:nvPr/>
          </p:nvSpPr>
          <p:spPr>
            <a:xfrm rot="16200000">
              <a:off x="3544624" y="3816605"/>
              <a:ext cx="288032" cy="3091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2" name="Flecha abajo 31"/>
            <p:cNvSpPr/>
            <p:nvPr/>
          </p:nvSpPr>
          <p:spPr>
            <a:xfrm rot="18623284">
              <a:off x="3553921" y="4477596"/>
              <a:ext cx="288032" cy="3091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3" name="Más 32"/>
            <p:cNvSpPr/>
            <p:nvPr/>
          </p:nvSpPr>
          <p:spPr>
            <a:xfrm>
              <a:off x="1115616" y="3626155"/>
              <a:ext cx="617480" cy="59217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sp>
        <p:nvSpPr>
          <p:cNvPr id="34" name="Flecha doblada 33"/>
          <p:cNvSpPr/>
          <p:nvPr/>
        </p:nvSpPr>
        <p:spPr>
          <a:xfrm rot="10800000">
            <a:off x="6802320" y="4198360"/>
            <a:ext cx="720080" cy="15146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5" name="Flecha doblada 34"/>
          <p:cNvSpPr/>
          <p:nvPr/>
        </p:nvSpPr>
        <p:spPr>
          <a:xfrm flipH="1">
            <a:off x="6745323" y="2760140"/>
            <a:ext cx="779005" cy="14382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6" name="Flecha abajo 35"/>
          <p:cNvSpPr/>
          <p:nvPr/>
        </p:nvSpPr>
        <p:spPr>
          <a:xfrm rot="5400000">
            <a:off x="6928007" y="3832630"/>
            <a:ext cx="401706" cy="787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Conclusiones</a:t>
            </a:r>
            <a:endParaRPr lang="es-CL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77214886"/>
              </p:ext>
            </p:extLst>
          </p:nvPr>
        </p:nvGraphicFramePr>
        <p:xfrm>
          <a:off x="1547664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Próximos Pasos</a:t>
            </a:r>
            <a:endParaRPr lang="es-CL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22089379"/>
              </p:ext>
            </p:extLst>
          </p:nvPr>
        </p:nvGraphicFramePr>
        <p:xfrm>
          <a:off x="1547664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7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Gracias</a:t>
            </a:r>
            <a:br>
              <a:rPr lang="es-CL" dirty="0" smtClean="0"/>
            </a:br>
            <a:endParaRPr lang="es-CL" sz="2400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¿Preguntas?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Productos</a:t>
            </a:r>
            <a:endParaRPr lang="es-CL" dirty="0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581913270"/>
              </p:ext>
            </p:extLst>
          </p:nvPr>
        </p:nvGraphicFramePr>
        <p:xfrm>
          <a:off x="1403648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1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52600"/>
            <a:ext cx="8229600" cy="4373563"/>
          </a:xfrm>
        </p:spPr>
        <p:txBody>
          <a:bodyPr/>
          <a:lstStyle/>
          <a:p>
            <a:r>
              <a:rPr lang="es-CL" dirty="0" smtClean="0"/>
              <a:t>(Prepare las respuestas de al menos dos posibles preguntas que seguramente le harán al terminar su exposición)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AGENDA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73563"/>
          </a:xfrm>
        </p:spPr>
        <p:txBody>
          <a:bodyPr>
            <a:normAutofit/>
          </a:bodyPr>
          <a:lstStyle/>
          <a:p>
            <a:r>
              <a:rPr lang="es-CL" dirty="0" smtClean="0"/>
              <a:t>Introducción y Motivación</a:t>
            </a:r>
            <a:endParaRPr lang="es-CL" dirty="0"/>
          </a:p>
          <a:p>
            <a:r>
              <a:rPr lang="es-CL" dirty="0" smtClean="0"/>
              <a:t>Descripción del Problema</a:t>
            </a:r>
          </a:p>
          <a:p>
            <a:r>
              <a:rPr lang="es-CL" dirty="0" smtClean="0"/>
              <a:t>Definiciones Teóricas</a:t>
            </a:r>
            <a:endParaRPr lang="es-CL" dirty="0"/>
          </a:p>
          <a:p>
            <a:r>
              <a:rPr lang="es-CL" dirty="0" smtClean="0"/>
              <a:t>Aplicación de la Teoría</a:t>
            </a:r>
          </a:p>
          <a:p>
            <a:r>
              <a:rPr lang="es-CL" dirty="0" smtClean="0"/>
              <a:t>Evaluación de Resultados</a:t>
            </a:r>
          </a:p>
          <a:p>
            <a:r>
              <a:rPr lang="es-CL" dirty="0" smtClean="0"/>
              <a:t>Conclusiones</a:t>
            </a:r>
          </a:p>
          <a:p>
            <a:r>
              <a:rPr lang="es-CL" dirty="0" smtClean="0"/>
              <a:t>Próximos Pasos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853245903"/>
              </p:ext>
            </p:extLst>
          </p:nvPr>
        </p:nvGraphicFramePr>
        <p:xfrm>
          <a:off x="3203848" y="2204864"/>
          <a:ext cx="4896544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CL" dirty="0"/>
              <a:t>Introducción y Motivación</a:t>
            </a: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674933911"/>
              </p:ext>
            </p:extLst>
          </p:nvPr>
        </p:nvGraphicFramePr>
        <p:xfrm>
          <a:off x="323528" y="1700808"/>
          <a:ext cx="25202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8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578528" y="5607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Introducción y Motivación</a:t>
            </a:r>
            <a:endParaRPr lang="es-CL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452174226"/>
              </p:ext>
            </p:extLst>
          </p:nvPr>
        </p:nvGraphicFramePr>
        <p:xfrm>
          <a:off x="2987824" y="2060848"/>
          <a:ext cx="532859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74661502"/>
              </p:ext>
            </p:extLst>
          </p:nvPr>
        </p:nvGraphicFramePr>
        <p:xfrm>
          <a:off x="323528" y="1700808"/>
          <a:ext cx="25202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1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578528" y="5607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Introducción y Motivación</a:t>
            </a:r>
            <a:endParaRPr lang="es-CL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3904571681"/>
              </p:ext>
            </p:extLst>
          </p:nvPr>
        </p:nvGraphicFramePr>
        <p:xfrm>
          <a:off x="323528" y="1700808"/>
          <a:ext cx="25202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329836499"/>
              </p:ext>
            </p:extLst>
          </p:nvPr>
        </p:nvGraphicFramePr>
        <p:xfrm>
          <a:off x="2819146" y="2142148"/>
          <a:ext cx="5616624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940152" y="358542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Baja Remuneración</a:t>
            </a:r>
            <a:endParaRPr lang="es-C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868144" y="537321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www.mifuturo.cl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820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578528" y="5607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Introducción y Motivación</a:t>
            </a:r>
            <a:endParaRPr lang="es-CL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323498511"/>
              </p:ext>
            </p:extLst>
          </p:nvPr>
        </p:nvGraphicFramePr>
        <p:xfrm>
          <a:off x="323528" y="1700808"/>
          <a:ext cx="25202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08920"/>
            <a:ext cx="5166230" cy="2376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 del Problema</a:t>
            </a:r>
            <a:endParaRPr lang="es-CL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611953303"/>
              </p:ext>
            </p:extLst>
          </p:nvPr>
        </p:nvGraphicFramePr>
        <p:xfrm>
          <a:off x="1508464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7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Definiciones Teóricas</a:t>
            </a:r>
            <a:endParaRPr lang="es-CL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03303355"/>
              </p:ext>
            </p:extLst>
          </p:nvPr>
        </p:nvGraphicFramePr>
        <p:xfrm>
          <a:off x="683568" y="1772816"/>
          <a:ext cx="720080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605984063"/>
              </p:ext>
            </p:extLst>
          </p:nvPr>
        </p:nvGraphicFramePr>
        <p:xfrm>
          <a:off x="426128" y="1988840"/>
          <a:ext cx="568863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482330584"/>
              </p:ext>
            </p:extLst>
          </p:nvPr>
        </p:nvGraphicFramePr>
        <p:xfrm>
          <a:off x="5076056" y="2780928"/>
          <a:ext cx="3456384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de la Teoría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700808"/>
            <a:ext cx="973067" cy="461553"/>
          </a:xfrm>
          <a:prstGeom prst="rect">
            <a:avLst/>
          </a:prstGeom>
        </p:spPr>
      </p:pic>
      <p:sp>
        <p:nvSpPr>
          <p:cNvPr id="7" name="Llamada con línea 1 (borde y barra de énfasis) 6"/>
          <p:cNvSpPr/>
          <p:nvPr/>
        </p:nvSpPr>
        <p:spPr>
          <a:xfrm>
            <a:off x="5742734" y="1937376"/>
            <a:ext cx="2160240" cy="376796"/>
          </a:xfrm>
          <a:prstGeom prst="accentBorderCallout1">
            <a:avLst>
              <a:gd name="adj1" fmla="val 18750"/>
              <a:gd name="adj2" fmla="val -8333"/>
              <a:gd name="adj3" fmla="val 109611"/>
              <a:gd name="adj4" fmla="val -31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 smtClean="0"/>
              <a:t>Portal Web especializado en </a:t>
            </a:r>
            <a:br>
              <a:rPr lang="es-CL" sz="1100" dirty="0" smtClean="0"/>
            </a:br>
            <a:r>
              <a:rPr lang="es-CL" sz="1100" b="1" dirty="0" smtClean="0">
                <a:solidFill>
                  <a:srgbClr val="FFFF00"/>
                </a:solidFill>
              </a:rPr>
              <a:t>Profesionales del deporte</a:t>
            </a:r>
            <a:endParaRPr lang="es-CL" sz="1100" b="1" dirty="0">
              <a:solidFill>
                <a:srgbClr val="FFFF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68528"/>
            <a:ext cx="1292468" cy="99420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48" y="3471905"/>
            <a:ext cx="684027" cy="684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Llamada con línea 1 (borde y barra de énfasis) 9"/>
          <p:cNvSpPr/>
          <p:nvPr/>
        </p:nvSpPr>
        <p:spPr>
          <a:xfrm>
            <a:off x="5971944" y="3244346"/>
            <a:ext cx="2848528" cy="670322"/>
          </a:xfrm>
          <a:prstGeom prst="accentBorderCallout1">
            <a:avLst>
              <a:gd name="adj1" fmla="val 18750"/>
              <a:gd name="adj2" fmla="val -8333"/>
              <a:gd name="adj3" fmla="val 80021"/>
              <a:gd name="adj4" fmla="val -33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/>
              <a:t>Postulación y </a:t>
            </a:r>
            <a:r>
              <a:rPr lang="es-CL" sz="1100" dirty="0" smtClean="0"/>
              <a:t>suscripción (requisitos)</a:t>
            </a:r>
            <a:endParaRPr lang="es-C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Servicio </a:t>
            </a:r>
            <a:r>
              <a:rPr lang="es-CL" sz="1100" b="1" dirty="0" smtClean="0">
                <a:solidFill>
                  <a:srgbClr val="FFFF00"/>
                </a:solidFill>
              </a:rPr>
              <a:t>gratuito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Profesional validado y perfilado</a:t>
            </a:r>
            <a:endParaRPr lang="es-CL" sz="1100" dirty="0"/>
          </a:p>
        </p:txBody>
      </p:sp>
      <p:sp>
        <p:nvSpPr>
          <p:cNvPr id="11" name="Llamada con línea 1 (borde y barra de énfasis) 10"/>
          <p:cNvSpPr/>
          <p:nvPr/>
        </p:nvSpPr>
        <p:spPr>
          <a:xfrm>
            <a:off x="539552" y="3063605"/>
            <a:ext cx="2854492" cy="1373508"/>
          </a:xfrm>
          <a:prstGeom prst="accentBorderCallout1">
            <a:avLst>
              <a:gd name="adj1" fmla="val 41485"/>
              <a:gd name="adj2" fmla="val 104187"/>
              <a:gd name="adj3" fmla="val 63863"/>
              <a:gd name="adj4" fmla="val 124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Portal Posicionado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Portal integrado con redes sociales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Ofrecer servicios profesionales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Vender productos </a:t>
            </a:r>
            <a:r>
              <a:rPr lang="es-CL" sz="1100" b="1" dirty="0" smtClean="0">
                <a:solidFill>
                  <a:srgbClr val="FFFF00"/>
                </a:solidFill>
              </a:rPr>
              <a:t>BFX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Interactuar comunidad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Seguido por la comunidad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Publicar (estudios, experiencia,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b="1" dirty="0" smtClean="0">
                <a:solidFill>
                  <a:srgbClr val="FFFF00"/>
                </a:solidFill>
              </a:rPr>
              <a:t>Generar y compartir conocimiento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0" y="1817114"/>
            <a:ext cx="886544" cy="369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0" y="2387730"/>
            <a:ext cx="520784" cy="520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78" y="2160398"/>
            <a:ext cx="529337" cy="529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81" y="2341644"/>
            <a:ext cx="566870" cy="566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37" y="4365104"/>
            <a:ext cx="904800" cy="904800"/>
          </a:xfrm>
          <a:prstGeom prst="rect">
            <a:avLst/>
          </a:prstGeom>
        </p:spPr>
      </p:pic>
      <p:sp>
        <p:nvSpPr>
          <p:cNvPr id="24" name="Llamada con línea 1 (borde y barra de énfasis) 23"/>
          <p:cNvSpPr/>
          <p:nvPr/>
        </p:nvSpPr>
        <p:spPr>
          <a:xfrm>
            <a:off x="534073" y="4556919"/>
            <a:ext cx="2854492" cy="816297"/>
          </a:xfrm>
          <a:prstGeom prst="accentBorderCallout1">
            <a:avLst>
              <a:gd name="adj1" fmla="val 41485"/>
              <a:gd name="adj2" fmla="val 104187"/>
              <a:gd name="adj3" fmla="val 41485"/>
              <a:gd name="adj4" fmla="val 125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b="1" dirty="0" smtClean="0">
                <a:solidFill>
                  <a:srgbClr val="FFFF00"/>
                </a:solidFill>
              </a:rPr>
              <a:t>Artículos de Interés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Requisito para la permanencia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Votados por comunidad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Seguidos por comunidad</a:t>
            </a:r>
          </a:p>
        </p:txBody>
      </p:sp>
      <p:sp>
        <p:nvSpPr>
          <p:cNvPr id="25" name="Llamada con línea 1 (borde y barra de énfasis) 24"/>
          <p:cNvSpPr/>
          <p:nvPr/>
        </p:nvSpPr>
        <p:spPr>
          <a:xfrm>
            <a:off x="5425437" y="4070172"/>
            <a:ext cx="3011422" cy="1184651"/>
          </a:xfrm>
          <a:prstGeom prst="accentBorderCallout1">
            <a:avLst>
              <a:gd name="adj1" fmla="val 52153"/>
              <a:gd name="adj2" fmla="val -3736"/>
              <a:gd name="adj3" fmla="val 52153"/>
              <a:gd name="adj4" fmla="val -15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b="1" dirty="0" smtClean="0">
                <a:solidFill>
                  <a:srgbClr val="FFFF00"/>
                </a:solidFill>
              </a:rPr>
              <a:t>Artículos de Interés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Indexados en la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Buscados por la comunidad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Ayudan al posicionamiento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Ayudan al profesional a diferenciarse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Aumentan visitas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191" y="5616240"/>
            <a:ext cx="567700" cy="959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22" y="2313034"/>
            <a:ext cx="683019" cy="750570"/>
          </a:xfrm>
          <a:prstGeom prst="rect">
            <a:avLst/>
          </a:prstGeom>
        </p:spPr>
      </p:pic>
      <p:sp>
        <p:nvSpPr>
          <p:cNvPr id="29" name="Llamada con línea 1 (borde y barra de énfasis) 28"/>
          <p:cNvSpPr/>
          <p:nvPr/>
        </p:nvSpPr>
        <p:spPr>
          <a:xfrm>
            <a:off x="6993592" y="5410327"/>
            <a:ext cx="1791897" cy="699839"/>
          </a:xfrm>
          <a:prstGeom prst="accentBorderCallout1">
            <a:avLst>
              <a:gd name="adj1" fmla="val 52153"/>
              <a:gd name="adj2" fmla="val -3736"/>
              <a:gd name="adj3" fmla="val 52153"/>
              <a:gd name="adj4" fmla="val -15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Asesoría deportiva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Conocimiento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Productos deportivos</a:t>
            </a:r>
          </a:p>
        </p:txBody>
      </p:sp>
      <p:sp>
        <p:nvSpPr>
          <p:cNvPr id="30" name="Llamada con línea 1 (borde y barra de énfasis) 29"/>
          <p:cNvSpPr/>
          <p:nvPr/>
        </p:nvSpPr>
        <p:spPr>
          <a:xfrm>
            <a:off x="1331640" y="5479076"/>
            <a:ext cx="3824023" cy="1230474"/>
          </a:xfrm>
          <a:prstGeom prst="accentBorderCallout1">
            <a:avLst>
              <a:gd name="adj1" fmla="val 41485"/>
              <a:gd name="adj2" fmla="val 104187"/>
              <a:gd name="adj3" fmla="val 41485"/>
              <a:gd name="adj4" fmla="val 11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Alto numero de profesionales perfilados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Gran numero de ofertas y modalidades (servicios)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Gran cantidad de artículos de interés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Seguir a un determinado profesional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Variedad de productos deportivos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Facilidad de pago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Requisito registrarse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24" grpId="0" animBg="1"/>
      <p:bldP spid="25" grpId="0" animBg="1"/>
      <p:bldP spid="29" grpId="0" animBg="1"/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7178</TotalTime>
  <Words>309</Words>
  <Application>Microsoft Office PowerPoint</Application>
  <PresentationFormat>Presentación en pantalla (4:3)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Book Antiqua</vt:lpstr>
      <vt:lpstr>Century Gothic</vt:lpstr>
      <vt:lpstr>Boticario</vt:lpstr>
      <vt:lpstr>Estrategia y modelado de procesos para la creación de plataforma web de promoción y difusión de profesionales del deporte </vt:lpstr>
      <vt:lpstr>AGENDA</vt:lpstr>
      <vt:lpstr>Introducción y Motivación</vt:lpstr>
      <vt:lpstr>Presentación de PowerPoint</vt:lpstr>
      <vt:lpstr>Presentación de PowerPoint</vt:lpstr>
      <vt:lpstr>Presentación de PowerPoint</vt:lpstr>
      <vt:lpstr>Descripción del Problema</vt:lpstr>
      <vt:lpstr>Definiciones Teóricas</vt:lpstr>
      <vt:lpstr>Aplicación de la Teoría</vt:lpstr>
      <vt:lpstr>Resultados Esperados</vt:lpstr>
      <vt:lpstr>Conclusiones</vt:lpstr>
      <vt:lpstr>Próximos Pasos</vt:lpstr>
      <vt:lpstr>Gracias </vt:lpstr>
      <vt:lpstr>Productos</vt:lpstr>
      <vt:lpstr>Pregunta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de Graduación</dc:title>
  <dc:creator>rodrigo</dc:creator>
  <cp:lastModifiedBy>IBM</cp:lastModifiedBy>
  <cp:revision>239</cp:revision>
  <dcterms:created xsi:type="dcterms:W3CDTF">2012-07-30T23:33:43Z</dcterms:created>
  <dcterms:modified xsi:type="dcterms:W3CDTF">2015-06-30T13:04:00Z</dcterms:modified>
</cp:coreProperties>
</file>