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89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7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3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9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6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2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8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3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31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824025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7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jpe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Relationship Id="rId5" Target="../media/image4.png" Type="http://schemas.openxmlformats.org/officeDocument/2006/relationships/image"/>
<Relationship Id="rId6" Target="../media/image5.png" Type="http://schemas.openxmlformats.org/officeDocument/2006/relationships/image"/>
<Relationship Id="rId7" Target="../media/image6.png" Type="http://schemas.openxmlformats.org/officeDocument/2006/relationships/imag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4E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r>
              <a:rPr lang="en-US"/>
              <a:t>PMO - PRIORIZACION BAU: Cambio de restriccion para compra de paquetes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72943" y="704008"/>
            <a:ext cx="8491985" cy="1284969"/>
          </a:xfrm>
          <a:prstGeom prst="rect">
            <a:avLst/>
          </a:prstGeom>
          <a:noFill/>
          <a:ln w="28575">
            <a:solidFill>
              <a:srgbClr val="4E70B4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r>
              <a:rPr lang="en-US"/>
              <a:t>La PMO informa que de acuerdo a la valoracion de las variables, se ejecuto el modelo de priorizacion y fue asignada la  Prioridad No 151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60350" y="2132856"/>
            <a:ext cx="83395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chemeClr val="tx2"/>
                </a:solidFill>
                <a:latin typeface="Calibri" pitchFamily="34" charset="0"/>
              </a:rPr>
              <a:t>A partir 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de la fecha </a:t>
            </a:r>
            <a:r>
              <a:rPr lang="es-CO" dirty="0" smtClean="0">
                <a:solidFill>
                  <a:schemeClr val="tx2"/>
                </a:solidFill>
                <a:latin typeface="Calibri" pitchFamily="34" charset="0"/>
              </a:rPr>
              <a:t>y de acuerdo a la tipificación asignada al requerimiento, el área encargada de realizar el acompañamiento y seguimiento es Gestión de la Demanda GD:</a:t>
            </a:r>
          </a:p>
          <a:p>
            <a:pPr algn="just"/>
            <a:r>
              <a:rPr lang="es-CO" sz="2000" dirty="0" smtClean="0">
                <a:solidFill>
                  <a:schemeClr val="tx2"/>
                </a:solidFill>
                <a:latin typeface="Calibri" pitchFamily="34" charset="0"/>
              </a:rPr>
              <a:t>1. 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GD validará si el flujo está en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Fabrica: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Gd o director  de Factory, para proceder asignar el PM.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El PM de GD Validará las direcciones afectadas del requerimiento y validará si existe capacidad en Fabrica.  Si existe capacidad queda estado EN CURSO, de lo contrario queda en estado POR PROGRAMAR hasta que se tenga capacidad de fabrica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y se notificará por e-mail el estado del requerimiento.</a:t>
            </a:r>
          </a:p>
          <a:p>
            <a:pPr marL="342900" indent="-342900" algn="just">
              <a:buAutoNum type="arabicPeriod" startAt="2"/>
            </a:pPr>
            <a:r>
              <a:rPr lang="es-MX" sz="1600" b="1" u="sng" dirty="0" smtClean="0">
                <a:solidFill>
                  <a:schemeClr val="tx2"/>
                </a:solidFill>
                <a:latin typeface="Calibri" pitchFamily="34" charset="0"/>
              </a:rPr>
              <a:t>La capacidad se asigna según la matriz de priorización Global tanto para proyectos regulatorios, Key </a:t>
            </a:r>
            <a:r>
              <a:rPr lang="es-MX" sz="1600" b="1" u="sng" dirty="0" err="1">
                <a:solidFill>
                  <a:schemeClr val="tx2"/>
                </a:solidFill>
                <a:latin typeface="Calibri" pitchFamily="34" charset="0"/>
              </a:rPr>
              <a:t>P</a:t>
            </a:r>
            <a:r>
              <a:rPr lang="es-MX" sz="1600" b="1" u="sng" dirty="0" err="1" smtClean="0">
                <a:solidFill>
                  <a:schemeClr val="tx2"/>
                </a:solidFill>
                <a:latin typeface="Calibri" pitchFamily="34" charset="0"/>
              </a:rPr>
              <a:t>rojects</a:t>
            </a:r>
            <a:r>
              <a:rPr lang="es-MX" sz="1600" b="1" u="sng" dirty="0" smtClean="0">
                <a:solidFill>
                  <a:schemeClr val="tx2"/>
                </a:solidFill>
                <a:latin typeface="Calibri" pitchFamily="34" charset="0"/>
              </a:rPr>
              <a:t>, proyectos y BAUS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Si queda EN CURSO, GD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enviará por correo el PM asignado  al requerimiento  y solicitará la información correspondiente  para complementar el alcance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. </a:t>
            </a:r>
            <a:endParaRPr lang="es-MX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Una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vez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este cerrado el alcance, y se asigne capacidad de fabrica,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se procederá a hacer el análisis y diseño técnico, el cual contiene las fechas de cada etapa. 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El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Project Manager se encargará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del seguimiento de las etapas del proyecto y de la comunicación.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Es responsabilidad del área usuaria mover los flujos de </a:t>
            </a:r>
            <a:r>
              <a:rPr lang="es-MX" sz="1600" dirty="0" err="1">
                <a:solidFill>
                  <a:schemeClr val="tx2"/>
                </a:solidFill>
                <a:latin typeface="Calibri" pitchFamily="34" charset="0"/>
              </a:rPr>
              <a:t>B</a:t>
            </a:r>
            <a:r>
              <a:rPr lang="es-MX" sz="1600" dirty="0" err="1" smtClean="0">
                <a:solidFill>
                  <a:schemeClr val="tx2"/>
                </a:solidFill>
                <a:latin typeface="Calibri" pitchFamily="34" charset="0"/>
              </a:rPr>
              <a:t>izflow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 para completar cada etapa.</a:t>
            </a:r>
            <a:endParaRPr lang="es-CO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2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2014-10-31T16:28:14Z</dcterms:created>
  <dc:creator>Quintero, Marcel</dc:creator>
  <cp:lastModifiedBy>Quintero, Marcel</cp:lastModifiedBy>
  <dcterms:modified xsi:type="dcterms:W3CDTF">2015-01-07T14:26:35Z</dcterms:modified>
  <cp:revision>1</cp:revision>
  <dc:title>Presentación de PowerPoint</dc:title>
</cp:coreProperties>
</file>