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461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16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8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5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99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23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1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22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699216"/>
      </p:ext>
    </p:extLst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9015-E136-4A20-B1FD-563A164FAC23}" type="datetimeFigureOut">
              <a:rPr lang="es-CO" smtClean="0"/>
              <a:t>07/11/2014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92B6-410F-48E3-9EBC-4C683AFA45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68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Relationship Id="rId3" Target="../media/image2.jpeg" Type="http://schemas.openxmlformats.org/officeDocument/2006/relationships/image"/>
<Relationship Id="rId4" Target="../media/image3.png" Type="http://schemas.openxmlformats.org/officeDocument/2006/relationships/image"/>
<Relationship Id="rId5" Target="../media/image4.png" Type="http://schemas.openxmlformats.org/officeDocument/2006/relationships/image"/>
<Relationship Id="rId6" Target="../media/image5.png" Type="http://schemas.openxmlformats.org/officeDocument/2006/relationships/image"/>
<Relationship Id="rId7" Target="../media/image6.png" Type="http://schemas.openxmlformats.org/officeDocument/2006/relationships/image"/>
<Relationship Id="rId8" Target="../media/image7.png" Type="http://schemas.openxmlformats.org/officeDocument/2006/relationships/image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26007" y="548680"/>
            <a:ext cx="8491985" cy="900248"/>
          </a:xfrm>
          <a:prstGeom prst="rect">
            <a:avLst/>
          </a:prstGeom>
          <a:noFill/>
          <a:ln w="28575">
            <a:solidFill>
              <a:srgbClr val="4E70B4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r>
              <a:rPr lang="en-US"/>
              <a:t>La PMO informa que la solicitud: Reportes cumplimiento Manual Control Interno cumple con los parametros establecidos y se cataloga como un: BAU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26006" y="1448928"/>
            <a:ext cx="8491985" cy="646331"/>
          </a:xfrm>
          <a:prstGeom prst="rect">
            <a:avLst/>
          </a:prstGeom>
          <a:solidFill>
            <a:srgbClr val="62F856"/>
          </a:solidFill>
          <a:ln>
            <a:solidFill>
              <a:srgbClr val="4E70B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La fecha de la proxima Priorizacion es: 2014-12-15 11:00:14 en la cual se realizara la notificacion  del Project Manager y la priorizacion correspondiente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1" y="2178857"/>
            <a:ext cx="8428551" cy="404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380311" y="6224133"/>
            <a:ext cx="1735551" cy="6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4E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endParaRPr lang="en-US" dirty="0"/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0203" y="40620"/>
            <a:ext cx="7442997" cy="45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587" tIns="28794" rIns="57587" bIns="2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sz="2600" b="1" kern="0" dirty="0" smtClean="0">
                <a:solidFill>
                  <a:schemeClr val="bg1"/>
                </a:solidFill>
                <a:latin typeface="Calibri"/>
              </a:rPr>
              <a:t>PMO - </a:t>
            </a:r>
            <a:r>
              <a:rPr lang="pt-BR" sz="2600" b="1" kern="0" dirty="0" err="1" smtClean="0">
                <a:solidFill>
                  <a:schemeClr val="bg1"/>
                </a:solidFill>
                <a:latin typeface="Calibri"/>
              </a:rPr>
              <a:t>Aprobación</a:t>
            </a:r>
            <a:r>
              <a:rPr lang="pt-BR" sz="2600" b="1" kern="0" dirty="0" smtClean="0">
                <a:solidFill>
                  <a:schemeClr val="bg1"/>
                </a:solidFill>
                <a:latin typeface="Calibri"/>
              </a:rPr>
              <a:t> </a:t>
            </a:r>
            <a:r>
              <a:rPr lang="pt-BR" sz="2600" b="1" kern="0" dirty="0" smtClean="0">
                <a:solidFill>
                  <a:schemeClr val="bg1"/>
                </a:solidFill>
                <a:latin typeface="Calibri"/>
              </a:rPr>
              <a:t>de </a:t>
            </a:r>
            <a:r>
              <a:rPr lang="pt-BR" sz="2600" b="1" kern="0" dirty="0" err="1" smtClean="0">
                <a:solidFill>
                  <a:schemeClr val="bg1"/>
                </a:solidFill>
                <a:latin typeface="Calibri"/>
              </a:rPr>
              <a:t>Solicitud</a:t>
            </a:r>
            <a:endParaRPr lang="es-CO" sz="2600" b="1" kern="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3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9">
      <a:dk1>
        <a:srgbClr val="1F497D"/>
      </a:dk1>
      <a:lt1>
        <a:srgbClr val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2014-10-31T16:26:55Z</dcterms:created>
  <dc:creator>Quintero, Marcel</dc:creator>
  <cp:lastModifiedBy>Quintero, Marcel</cp:lastModifiedBy>
  <dcterms:modified xsi:type="dcterms:W3CDTF">2014-11-07T17:12:43Z</dcterms:modified>
  <cp:revision>2</cp:revision>
  <dc:title>Presentación de PowerPoint</dc:title>
</cp:coreProperties>
</file>