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slides/slide1.xml" Type="http://schemas.openxmlformats.org/officeDocument/2006/relationships/slide"/>
<Relationship Id="rId3" Target="presProps.xml" Type="http://schemas.openxmlformats.org/officeDocument/2006/relationships/presProps"/>
<Relationship Id="rId4" Target="viewProps.xml" Type="http://schemas.openxmlformats.org/officeDocument/2006/relationships/viewProps"/>
<Relationship Id="rId5" Target="theme/theme1.xml" Type="http://schemas.openxmlformats.org/officeDocument/2006/relationships/theme"/>
<Relationship Id="rId6" Target="tableStyles.xml" Type="http://schemas.openxmlformats.org/officeDocument/2006/relationships/tableStyles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316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31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72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25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549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2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4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6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8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2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1445680"/>
      </p:ext>
    </p:extLst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CA5A-BBD9-4679-8573-EB586867DE91}" type="datetimeFigureOut">
              <a:rPr lang="es-CO" smtClean="0"/>
              <a:t>13/01/2015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F8EA-AE2B-4B01-9B57-00D94EFA1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78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Relationship Id="rId3" Target="../media/image2.png" Type="http://schemas.openxmlformats.org/officeDocument/2006/relationships/image"/>
<Relationship Id="rId4" Target="../media/image3.png" Type="http://schemas.openxmlformats.org/officeDocument/2006/relationships/image"/>
<Relationship Id="rId5" Target="../media/image4.png" Type="http://schemas.openxmlformats.org/officeDocument/2006/relationships/image"/>
<Relationship Id="rId6" Target="../media/image5.png" Type="http://schemas.openxmlformats.org/officeDocument/2006/relationships/image"/>
<Relationship Id="rId7" Target="../media/image6.jpeg" Type="http://schemas.openxmlformats.org/officeDocument/2006/relationships/image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4E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r>
              <a:rPr lang="en-US"/>
              <a:t>PMO - STATUS  Estrategico Ajustes Sobre Item  Fase 2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50148" y="675172"/>
            <a:ext cx="3754789" cy="194387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r>
              <a:rPr lang="en-US"/>
              <a:t>Modificar e incluir nuevas funcionalidades  a las herramientas Ajustes y Descuentos.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46384" y="2875234"/>
            <a:ext cx="8381786" cy="173123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68575" tIns="34288" rIns="68575" bIns="34288">
            <a:spAutoFit/>
          </a:bodyPr>
          <a:lstStyle/>
          <a:p>
            <a:r>
              <a:rPr lang="en-US"/>
              <a:t>PROXIMAS ACTIVIDADES CLAVES / PLAN DE ACCION SOBRE RETRASO
Permitir cambios.
Para asegurar el cumplimiento de las fechas, se están realizando reuniones diarias de media donde se validan los avances e edifican los temas que requieren gestión inmediata esto con el fin de minimizar más atraso.
Finalizar aprobación de evidencias de las pruebas integrales.
Programar fecha de instalación en producción.
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346384" y="4606473"/>
            <a:ext cx="3964638" cy="108490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68575" tIns="34288" rIns="68575" bIns="34288">
            <a:spAutoFit/>
          </a:bodyPr>
          <a:lstStyle/>
          <a:p>
            <a:r>
              <a:rPr lang="en-US"/>
              <a:t>PRINCIPALES LOGROS
Modulo de Descuentos: pruebas integrales finalizadas al 100%.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4323344" y="4600432"/>
            <a:ext cx="4427657" cy="108490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68575" tIns="34288" rIns="68575" bIns="34288">
            <a:spAutoFit/>
          </a:bodyPr>
          <a:lstStyle/>
          <a:p>
            <a:r>
              <a:rPr lang="en-US"/>
              <a:t>RIESGOS
null</a:t>
            </a:r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31944"/>
              </p:ext>
            </p:extLst>
          </p:nvPr>
        </p:nvGraphicFramePr>
        <p:xfrm>
          <a:off x="4559422" y="601608"/>
          <a:ext cx="4220243" cy="205551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40770"/>
                <a:gridCol w="2479473"/>
              </a:tblGrid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Status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70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907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/>
                        <a:t>Fase del  Proyecto</a:t>
                      </a:r>
                      <a:endParaRPr lang="en-US" sz="1300" b="1" dirty="0"/>
                    </a:p>
                  </a:txBody>
                  <a:tcPr marL="101263" marR="101263" marT="48601" marB="48601"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 b="0" dirty="0"/>
                    </a:p>
                  </a:txBody>
                  <a:tcPr marL="101263" marR="101263" marT="48601" marB="48601"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907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/>
                        <a:t>Soft Launch</a:t>
                      </a:r>
                      <a:endParaRPr lang="en-US" sz="1300" b="1" dirty="0"/>
                    </a:p>
                  </a:txBody>
                  <a:tcPr marL="101263" marR="101263" marT="48601" marB="48601"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 b="0" dirty="0"/>
                    </a:p>
                  </a:txBody>
                  <a:tcPr marL="101263" marR="101263" marT="48601" marB="48601"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Commercial</a:t>
                      </a:r>
                      <a:r>
                        <a:rPr lang="en-US" sz="1300" b="1" baseline="0" dirty="0" smtClean="0"/>
                        <a:t> Launch</a:t>
                      </a:r>
                      <a:endParaRPr lang="en-US" sz="1300" b="1" dirty="0" smtClean="0"/>
                    </a:p>
                  </a:txBody>
                  <a:tcPr marL="101263" marR="101263" marT="48601" marB="48601"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263" marR="101263" marT="48601" marB="48601"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8611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/>
                        <a:t>Retrasos y Responsable</a:t>
                      </a:r>
                      <a:endParaRPr lang="en-US" sz="1300" b="1" dirty="0"/>
                    </a:p>
                  </a:txBody>
                  <a:tcPr marL="101263" marR="101263" marT="48601" marB="48601"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3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263" marR="101263" marT="48601" marB="48601"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907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/>
                        <a:t>Status Actual</a:t>
                      </a:r>
                      <a:endParaRPr lang="en-US" sz="1300" b="1" dirty="0"/>
                    </a:p>
                  </a:txBody>
                  <a:tcPr marL="101263" marR="101263" marT="48601" marB="48601"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 b="0" dirty="0"/>
                    </a:p>
                  </a:txBody>
                  <a:tcPr marL="101263" marR="101263" marT="48601" marB="48601" anchor="ctr">
                    <a:lnL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7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" name="1 Grupo"/>
          <p:cNvGrpSpPr/>
          <p:nvPr/>
        </p:nvGrpSpPr>
        <p:grpSpPr>
          <a:xfrm>
            <a:off x="155576" y="6167743"/>
            <a:ext cx="2400200" cy="523711"/>
            <a:chOff x="346383" y="6212553"/>
            <a:chExt cx="1732545" cy="564238"/>
          </a:xfrm>
        </p:grpSpPr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3" y="6212553"/>
              <a:ext cx="423252" cy="564238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212553"/>
              <a:ext cx="423252" cy="564238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4" y="6212553"/>
              <a:ext cx="423252" cy="564238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212553"/>
              <a:ext cx="423252" cy="564238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676" y="6212553"/>
              <a:ext cx="423252" cy="564238"/>
            </a:xfrm>
            <a:prstGeom prst="rect">
              <a:avLst/>
            </a:prstGeom>
          </p:spPr>
        </p:pic>
      </p:grpSp>
      <p:pic>
        <p:nvPicPr>
          <p:cNvPr id="32" name="Picture 2" descr="C:\Users\johan.valbuena\AppData\Local\Microsoft\Windows\Temporary Internet Files\Content.Outlook\Q6SGM2IW\3 logos PMO-0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0671" r="14569" b="33117"/>
          <a:stretch/>
        </p:blipFill>
        <p:spPr bwMode="auto">
          <a:xfrm>
            <a:off x="7204792" y="6124944"/>
            <a:ext cx="1831704" cy="65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9">
      <a:dk1>
        <a:srgbClr val="1F497D"/>
      </a:dk1>
      <a:lt1>
        <a:srgbClr val="FFFFFF"/>
      </a:lt1>
      <a:dk2>
        <a:srgbClr val="1F497D"/>
      </a:dk2>
      <a:lt2>
        <a:srgbClr val="1F497D"/>
      </a:lt2>
      <a:accent1>
        <a:srgbClr val="406FCE"/>
      </a:accent1>
      <a:accent2>
        <a:srgbClr val="FAC644"/>
      </a:accent2>
      <a:accent3>
        <a:srgbClr val="FF154D"/>
      </a:accent3>
      <a:accent4>
        <a:srgbClr val="5DC541"/>
      </a:accent4>
      <a:accent5>
        <a:srgbClr val="A5A5A5"/>
      </a:accent5>
      <a:accent6>
        <a:srgbClr val="EDEDED"/>
      </a:accent6>
      <a:hlink>
        <a:srgbClr val="1F497D"/>
      </a:hlink>
      <a:folHlink>
        <a:srgbClr val="1F4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84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2015-01-13T14:53:12Z</dcterms:created>
  <dc:creator>Quintero, Marcel</dc:creator>
  <cp:lastModifiedBy>Quintero, Marcel</cp:lastModifiedBy>
  <dcterms:modified xsi:type="dcterms:W3CDTF">2015-01-13T15:31:08Z</dcterms:modified>
  <cp:revision>3</cp:revision>
  <dc:title>Presentación de PowerPoint</dc:title>
</cp:coreProperties>
</file>