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8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25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28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850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1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97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9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14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82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77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850641"/>
      </p:ext>
    </p:extLst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CD2A-A158-498D-8337-A357F4884C61}" type="datetimeFigureOut">
              <a:rPr lang="es-CO" smtClean="0"/>
              <a:t>01/12/2014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BF73-4DE3-4607-B368-CC2BCFAB5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0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jpeg" Type="http://schemas.openxmlformats.org/officeDocument/2006/relationships/image"/>
<Relationship Id="rId3" Target="../media/image2.png" Type="http://schemas.openxmlformats.org/officeDocument/2006/relationships/image"/>
<Relationship Id="rId4" Target="../media/image3.png" Type="http://schemas.openxmlformats.org/officeDocument/2006/relationships/image"/>
<Relationship Id="rId5" Target="../media/image4.png" Type="http://schemas.openxmlformats.org/officeDocument/2006/relationships/image"/>
<Relationship Id="rId6" Target="../media/image5.png" Type="http://schemas.openxmlformats.org/officeDocument/2006/relationships/image"/>
<Relationship Id="rId7" Target="../media/image6.png" Type="http://schemas.openxmlformats.org/officeDocument/2006/relationships/image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4E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r>
              <a:rPr lang="en-US"/>
              <a:t>PMO - PRIORIZACION PROYECTO: Creacion COE SAP TIGO-UNE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17997" y="736459"/>
            <a:ext cx="8386452" cy="148502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r>
              <a:rPr lang="en-US"/>
              <a:t>La PMO informa que a partir de la fecha para este proyecto se asigna el Project Manager:  JOHN GARCIA del area de la PMO y la prioridad asignada fue 67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4983"/>
              </p:ext>
            </p:extLst>
          </p:nvPr>
        </p:nvGraphicFramePr>
        <p:xfrm>
          <a:off x="219785" y="2348880"/>
          <a:ext cx="8384663" cy="2104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497"/>
                <a:gridCol w="4427053"/>
                <a:gridCol w="2401113"/>
              </a:tblGrid>
              <a:tr h="36136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2200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Top 5 </a:t>
                      </a:r>
                      <a:r>
                        <a:rPr lang="es-CO" sz="2200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proyectos Priorizados</a:t>
                      </a:r>
                      <a:endParaRPr lang="es-CO" sz="2200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61363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kern="120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No Prioridad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2200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Nombre Proyecto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2200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Vicepresidencia</a:t>
                      </a:r>
                    </a:p>
                  </a:txBody>
                  <a:tcPr marL="9525" marR="9525" marT="9525" marB="0" anchor="b"/>
                </a:tc>
              </a:tr>
              <a:tr h="276411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&lt;&lt;Nombre Proyecto 1&gt;&gt;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&lt;&lt;Vicepresidencia &gt;&gt;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411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&lt;&lt;Nombre Proyecto 2&gt;&gt;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&lt;&lt;Vicepresidencia &gt;&gt;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411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&lt;&lt;Nombre Proyecto 3&gt;&gt;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&lt;&lt;Vicepresidencia &gt;&gt;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411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4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&lt;&lt;Nombre Proyecto 4&gt;&gt;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&lt;&lt;Vicepresidencia &gt;&gt;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411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5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&lt;&lt;Nombre Proyecto 5&gt;&gt;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&lt;&lt;Vicepresidencia &gt;&gt;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58202" y="4453662"/>
            <a:ext cx="8339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100" dirty="0" smtClean="0">
                <a:solidFill>
                  <a:schemeClr val="tx2"/>
                </a:solidFill>
              </a:rPr>
              <a:t>Se programará una reunión de inicio de proyecto con la siguiente agenda:</a:t>
            </a:r>
            <a:endParaRPr lang="es-CO" sz="2100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05384" y="486916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Presentación de Stakeholders y PM del proyecto.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Contextualización del BluePrint</a:t>
            </a:r>
            <a:r>
              <a:rPr lang="es-CO" dirty="0">
                <a:solidFill>
                  <a:schemeClr val="tx2"/>
                </a:solidFill>
              </a:rPr>
              <a:t> </a:t>
            </a:r>
            <a:r>
              <a:rPr lang="es-CO" dirty="0" smtClean="0">
                <a:solidFill>
                  <a:schemeClr val="tx2"/>
                </a:solidFill>
              </a:rPr>
              <a:t>1 – Desarrollo de la idea.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Validar Business Case(si es necesario)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Informar próximas actividades.</a:t>
            </a:r>
            <a:endParaRPr lang="es-CO" dirty="0"/>
          </a:p>
        </p:txBody>
      </p: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8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9">
      <a:dk1>
        <a:srgbClr val="1F497D"/>
      </a:dk1>
      <a:lt1>
        <a:srgbClr val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Office PowerPoint</Application>
  <PresentationFormat>Presentación en pantalla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2014-11-07T17:18:07Z</dcterms:created>
  <dc:creator>Quintero, Marcel</dc:creator>
  <cp:lastModifiedBy>Quintero, Marcel</cp:lastModifiedBy>
  <dcterms:modified xsi:type="dcterms:W3CDTF">2014-12-01T16:00:08Z</dcterms:modified>
  <cp:revision>3</cp:revision>
  <dc:title>Presentación de PowerPoint</dc:title>
</cp:coreProperties>
</file>