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8" r:id="rId3"/>
    <p:sldId id="263" r:id="rId4"/>
    <p:sldId id="260" r:id="rId5"/>
    <p:sldId id="261" r:id="rId6"/>
    <p:sldId id="262" r:id="rId7"/>
    <p:sldId id="264" r:id="rId8"/>
    <p:sldId id="25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E6D71D-C14C-D296-07A4-B76BC0101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6739F9-AD74-F4FA-F3F6-7142D65A6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1DC3F0-1FCA-D052-282D-3110642B7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96D96A-B268-16F9-3093-D56E48E51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E8B362-CF83-6798-D8EC-61C6F513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0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7490B-E5BA-0EE7-18BD-E2AE95DD8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BBD601-F9B3-F5B0-70C2-EBCAA8DFC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001638-6937-E922-019E-EA4BBA52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39C252-4E46-C0A7-6E7B-DDC8627E2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FF1F63-1DBB-004B-7115-73634C913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19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94921A-3A9B-9076-E2A5-F900FB2867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6C1C13-F0D7-D700-D8C0-3C1C27206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5022DD-066F-FF5C-85F2-AFC9F01F3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94CD22-7E9E-6BDE-0FF6-5040D9917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D61F3B-7BE2-C157-FD56-462199F75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3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4F360-9F86-9A61-C234-F6F2A8F1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036EB3-35C9-2B70-B5B2-39E4DD7BA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DE8684-97A1-7D8B-73F2-5D8B34251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440E4F-741A-BFA4-8DB8-B6B583177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7CEE4D-82C0-D73C-C011-DE0A6732E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8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CF8B4-8DB1-F178-9678-C7439651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B7B9A2-F9A2-FEF9-7D29-96A610B35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34C74E-162E-63FD-202D-4DF0F4234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1BDBF4-BD3A-C54C-D934-3D64A7F5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A84760-0467-9D72-57FB-81688171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93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6A78C-B58A-FC2D-A485-C1451E862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42025B-8271-0869-AAB1-B772728520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DB3FCC-6BC6-1858-27BD-C8DADDD71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EE51A0-3055-B143-CC1D-2CA562BA3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22C8BC-69FB-0C4B-A220-631518588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FC6E49-0694-1383-7A90-6B34B5E69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25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FF961-832C-D046-E564-F2B9F8CDD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CED9AF-7BB1-0ECB-30AB-2B78A1046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C86D9-5DA3-3EEB-AA7E-F29E4101C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31FA80-BF22-5F2C-276C-E643726567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6BA2DE-BFA1-265F-2F87-E628FBC8AE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299970-1662-DB3B-9985-023AA47A9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1B90506-5EA2-DE71-35FC-1EF037067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03D3E3-F115-7A7A-274B-24328EA7C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35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A0851-79DE-0F2B-DAB6-1E175B00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B90FCF-3F84-4993-43CF-5D1210353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31ABC9-6A26-49A0-EDDD-72D4BA17F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83D824-D70E-6D6F-52AB-F9C336177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81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36F201-D956-DBCA-7EE4-B616B721A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DCA06B-B5FC-B487-FD35-0F5A509F8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9D7CDA-16EE-76C4-F392-9F41C4CC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19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9A2759-824C-C24C-6415-6EA753F97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1EEBE3-3231-0BFF-7B11-CA15855A5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E3ACC8-A371-A8E4-9BA4-695FFAF61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A30D5B-4688-EA6A-B9A5-A6C919C1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F748EB-E914-741E-7D32-373F8D2E6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D4E264-DF2A-CDEC-C2B7-5C243653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3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FA74D-34F1-0F75-57FF-8BC3539A1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CB2D5D-EF3F-B9E5-F8FE-08164BA80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94322D-BA02-20C6-0518-F0857AD04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3DFFD4-DDF2-56D5-1A53-05E15306C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0BE95B-7D0D-2994-709F-21ACAC511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2C269A-379D-BC80-55AC-8853F9064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9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4CE9B4-6D14-24F0-A58D-646B6CEB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73EE27-60F0-8C6B-1394-3E9934AC5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44745E-CFCA-3B9A-8F44-0E59DAED0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BF258D-9385-A270-BFE5-94A11ECED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388292-ECEA-821E-5849-666B72838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15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217E5A5D-DE90-06A2-F660-CD3F8D533FB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1027547"/>
            <a:ext cx="9144000" cy="2736304"/>
          </a:xfrm>
        </p:spPr>
        <p:txBody>
          <a:bodyPr anchor="ctr"/>
          <a:lstStyle/>
          <a:p>
            <a:pPr eaLnBrk="1" hangingPunct="1"/>
            <a:r>
              <a:rPr lang="zh-CN" altLang="en-US" sz="5400" dirty="0">
                <a:solidFill>
                  <a:schemeClr val="tx1"/>
                </a:solidFill>
              </a:rPr>
              <a:t>基于迈克尔逊干涉仪的</a:t>
            </a:r>
            <a:br>
              <a:rPr lang="en-US" altLang="zh-CN" sz="5400" dirty="0">
                <a:solidFill>
                  <a:schemeClr val="tx1"/>
                </a:solidFill>
              </a:rPr>
            </a:br>
            <a:r>
              <a:rPr lang="zh-CN" altLang="en-US" sz="5400" dirty="0">
                <a:solidFill>
                  <a:schemeClr val="tx1"/>
                </a:solidFill>
              </a:rPr>
              <a:t>位移测量系统</a:t>
            </a:r>
            <a:endParaRPr lang="zh-CN" altLang="zh-CN" sz="5400" dirty="0">
              <a:solidFill>
                <a:schemeClr val="tx1"/>
              </a:solidFill>
            </a:endParaRPr>
          </a:p>
        </p:txBody>
      </p:sp>
      <p:sp>
        <p:nvSpPr>
          <p:cNvPr id="8" name="文本框 1">
            <a:extLst>
              <a:ext uri="{FF2B5EF4-FFF2-40B4-BE49-F238E27FC236}">
                <a16:creationId xmlns:a16="http://schemas.microsoft.com/office/drawing/2014/main" id="{87FC2911-81D1-64BF-9C2F-C94986892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8006" y="3763851"/>
            <a:ext cx="345598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dirty="0"/>
              <a:t>指导老师：任秀云</a:t>
            </a:r>
            <a:endParaRPr lang="en-US" altLang="zh-CN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dirty="0"/>
              <a:t>180220214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dirty="0"/>
              <a:t>马清源</a:t>
            </a:r>
          </a:p>
        </p:txBody>
      </p:sp>
    </p:spTree>
    <p:extLst>
      <p:ext uri="{BB962C8B-B14F-4D97-AF65-F5344CB8AC3E}">
        <p14:creationId xmlns:p14="http://schemas.microsoft.com/office/powerpoint/2010/main" val="252135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06ED2-3757-3A19-E1A1-7F26B7268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/>
              <a:t>研究内容</a:t>
            </a:r>
            <a:endParaRPr lang="zh-CN" altLang="en-US" sz="5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46707-5EA4-7F67-8286-156975F20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270248" cy="4892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	</a:t>
            </a:r>
            <a:r>
              <a:rPr lang="zh-CN" altLang="en-US" sz="3200" dirty="0"/>
              <a:t>本毕业设计旨在构造一台通过迈克尔逊干涉仪实现的位移测量系统。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	</a:t>
            </a:r>
            <a:r>
              <a:rPr lang="zh-CN" altLang="en-US" sz="3200" dirty="0"/>
              <a:t>右图为设计的光路图和信号处理流程图。最终的设计目的是能以较高的精度测量输入的位移（理论精度为</a:t>
            </a:r>
            <a:r>
              <a:rPr lang="en-US" altLang="zh-CN" sz="3200" dirty="0"/>
              <a:t>±λ/8</a:t>
            </a:r>
            <a:r>
              <a:rPr lang="zh-CN" altLang="en-US" sz="3200" dirty="0"/>
              <a:t>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6AF6733-9E3A-A330-82B6-F1F0C631C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776" y="1690688"/>
            <a:ext cx="5947315" cy="435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2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85E7E-F3EE-C98C-0B2D-C71C6F6C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信号处理框图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90CF47E-8A9E-858A-D3B1-4E3C94342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879" y="1690688"/>
            <a:ext cx="6502788" cy="459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70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26322-784B-18EB-38C6-A9A4AFC50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光电传感器与放大电路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B2954C-409C-1A93-D4B1-F01BFBD9E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74671" cy="4351338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光电传感器选择了</a:t>
            </a:r>
            <a:r>
              <a:rPr lang="en-US" altLang="zh-CN" sz="3600" dirty="0"/>
              <a:t>SFH203P</a:t>
            </a:r>
            <a:r>
              <a:rPr lang="zh-CN" altLang="en-US" sz="3600" dirty="0"/>
              <a:t>型号光电二极管，右图为放大电路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3D632B4-637A-5C8D-5C50-8D76B11B3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233" y="2017259"/>
            <a:ext cx="6393069" cy="363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74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3FCD2-A338-F243-7906-64A623A9F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整形电路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022F35-6AC6-E8FF-9F86-A1F032B53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39886" cy="4351338"/>
          </a:xfrm>
        </p:spPr>
        <p:txBody>
          <a:bodyPr/>
          <a:lstStyle/>
          <a:p>
            <a:r>
              <a:rPr lang="zh-CN" altLang="en-US" dirty="0"/>
              <a:t>为了计数需要将波形转化为方波，右图为滞回比较器电路图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6DF6B7-2D8E-3D04-AA05-FD46C3B02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531" y="1690688"/>
            <a:ext cx="6360102" cy="401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28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CC6D9-1360-AE1C-183A-30BE61499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放大和整形电路仿真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C7E4A6F-16EC-2816-0AB2-664D607A9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494" y="1690688"/>
            <a:ext cx="6853012" cy="4634454"/>
          </a:xfrm>
        </p:spPr>
      </p:pic>
    </p:spTree>
    <p:extLst>
      <p:ext uri="{BB962C8B-B14F-4D97-AF65-F5344CB8AC3E}">
        <p14:creationId xmlns:p14="http://schemas.microsoft.com/office/powerpoint/2010/main" val="2815284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FAB1A-980F-F5D0-EB9D-514E2D432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编码器计数原理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72F4C7-5CB3-D011-1436-DB57D1E70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461" y="2080117"/>
            <a:ext cx="8391795" cy="389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30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3F085-DDE3-768B-458E-B3C099C99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结论和成果展示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5F8704-AD67-49E5-2062-C4E25FE1A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2312" cy="4351338"/>
          </a:xfrm>
        </p:spPr>
        <p:txBody>
          <a:bodyPr/>
          <a:lstStyle/>
          <a:p>
            <a:r>
              <a:rPr lang="zh-CN" altLang="en-US" dirty="0"/>
              <a:t>如右图是某一次测量中记录的数据。</a:t>
            </a:r>
            <a:endParaRPr lang="en-US" altLang="zh-CN" dirty="0"/>
          </a:p>
          <a:p>
            <a:r>
              <a:rPr lang="zh-CN" altLang="en-US" dirty="0"/>
              <a:t>在多次采集后对误差进行分析</a:t>
            </a:r>
            <a:r>
              <a:rPr lang="zh-CN" altLang="en-US"/>
              <a:t>可以得到（？）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6A3E7CC-9774-801C-4F9F-977A7C79C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626" y="1252955"/>
            <a:ext cx="5617259" cy="499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02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142</Words>
  <Application>Microsoft Office PowerPoint</Application>
  <PresentationFormat>宽屏</PresentationFormat>
  <Paragraphs>17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基于迈克尔逊干涉仪的 位移测量系统</vt:lpstr>
      <vt:lpstr>研究内容</vt:lpstr>
      <vt:lpstr>信号处理框图</vt:lpstr>
      <vt:lpstr>光电传感器与放大电路</vt:lpstr>
      <vt:lpstr>整形电路</vt:lpstr>
      <vt:lpstr>放大和整形电路仿真</vt:lpstr>
      <vt:lpstr>编码器计数原理</vt:lpstr>
      <vt:lpstr>结论和成果展示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马清源</dc:creator>
  <cp:lastModifiedBy>马清源</cp:lastModifiedBy>
  <cp:revision>9</cp:revision>
  <dcterms:created xsi:type="dcterms:W3CDTF">2022-05-22T13:44:06Z</dcterms:created>
  <dcterms:modified xsi:type="dcterms:W3CDTF">2022-05-24T04:48:06Z</dcterms:modified>
</cp:coreProperties>
</file>