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AA54-D60A-4EFE-A028-9D792220BA0F}" type="datetimeFigureOut">
              <a:rPr lang="it-IT" smtClean="0"/>
              <a:t>20/04/2021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7B8C-9B2B-4968-AFA8-676717565F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998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AA54-D60A-4EFE-A028-9D792220BA0F}" type="datetimeFigureOut">
              <a:rPr lang="it-IT" smtClean="0"/>
              <a:t>20/04/2021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7B8C-9B2B-4968-AFA8-676717565F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428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AA54-D60A-4EFE-A028-9D792220BA0F}" type="datetimeFigureOut">
              <a:rPr lang="it-IT" smtClean="0"/>
              <a:t>20/04/2021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7B8C-9B2B-4968-AFA8-676717565F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902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AA54-D60A-4EFE-A028-9D792220BA0F}" type="datetimeFigureOut">
              <a:rPr lang="it-IT" smtClean="0"/>
              <a:t>20/04/2021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7B8C-9B2B-4968-AFA8-676717565F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156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AA54-D60A-4EFE-A028-9D792220BA0F}" type="datetimeFigureOut">
              <a:rPr lang="it-IT" smtClean="0"/>
              <a:t>20/04/2021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7B8C-9B2B-4968-AFA8-676717565F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175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AA54-D60A-4EFE-A028-9D792220BA0F}" type="datetimeFigureOut">
              <a:rPr lang="it-IT" smtClean="0"/>
              <a:t>20/04/2021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7B8C-9B2B-4968-AFA8-676717565F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86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AA54-D60A-4EFE-A028-9D792220BA0F}" type="datetimeFigureOut">
              <a:rPr lang="it-IT" smtClean="0"/>
              <a:t>20/04/2021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7B8C-9B2B-4968-AFA8-676717565F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566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AA54-D60A-4EFE-A028-9D792220BA0F}" type="datetimeFigureOut">
              <a:rPr lang="it-IT" smtClean="0"/>
              <a:t>20/04/2021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7B8C-9B2B-4968-AFA8-676717565F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609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AA54-D60A-4EFE-A028-9D792220BA0F}" type="datetimeFigureOut">
              <a:rPr lang="it-IT" smtClean="0"/>
              <a:t>20/04/2021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7B8C-9B2B-4968-AFA8-676717565F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24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AA54-D60A-4EFE-A028-9D792220BA0F}" type="datetimeFigureOut">
              <a:rPr lang="it-IT" smtClean="0"/>
              <a:t>20/04/2021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7B8C-9B2B-4968-AFA8-676717565F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99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AA54-D60A-4EFE-A028-9D792220BA0F}" type="datetimeFigureOut">
              <a:rPr lang="it-IT" smtClean="0"/>
              <a:t>20/04/2021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7B8C-9B2B-4968-AFA8-676717565F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0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9AA54-D60A-4EFE-A028-9D792220BA0F}" type="datetimeFigureOut">
              <a:rPr lang="it-IT" smtClean="0"/>
              <a:t>20/04/2021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67B8C-9B2B-4968-AFA8-676717565F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172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8872"/>
            <a:ext cx="6400800" cy="32004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43706"/>
              </p:ext>
            </p:extLst>
          </p:nvPr>
        </p:nvGraphicFramePr>
        <p:xfrm>
          <a:off x="0" y="0"/>
          <a:ext cx="7188328" cy="70866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1660028373"/>
                    </a:ext>
                  </a:extLst>
                </a:gridCol>
                <a:gridCol w="1245235">
                  <a:extLst>
                    <a:ext uri="{9D8B030D-6E8A-4147-A177-3AD203B41FA5}">
                      <a16:colId xmlns:a16="http://schemas.microsoft.com/office/drawing/2014/main" val="2677112086"/>
                    </a:ext>
                  </a:extLst>
                </a:gridCol>
                <a:gridCol w="538290">
                  <a:extLst>
                    <a:ext uri="{9D8B030D-6E8A-4147-A177-3AD203B41FA5}">
                      <a16:colId xmlns:a16="http://schemas.microsoft.com/office/drawing/2014/main" val="1139644196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789151413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213505493"/>
                    </a:ext>
                  </a:extLst>
                </a:gridCol>
                <a:gridCol w="1506538">
                  <a:extLst>
                    <a:ext uri="{9D8B030D-6E8A-4147-A177-3AD203B41FA5}">
                      <a16:colId xmlns:a16="http://schemas.microsoft.com/office/drawing/2014/main" val="37618061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it-IT" sz="1200" b="1" dirty="0">
                          <a:effectLst/>
                        </a:rPr>
                        <a:t>FG</a:t>
                      </a:r>
                    </a:p>
                  </a:txBody>
                  <a:tcPr marL="171450" marR="171450" marT="95250" marB="952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it-IT" sz="1200" b="1">
                          <a:effectLst/>
                        </a:rPr>
                        <a:t>compound</a:t>
                      </a:r>
                    </a:p>
                  </a:txBody>
                  <a:tcPr marL="171450" marR="171450" marT="95250" marB="952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it-IT" sz="1200" b="1">
                          <a:effectLst/>
                        </a:rPr>
                        <a:t>RT</a:t>
                      </a:r>
                    </a:p>
                  </a:txBody>
                  <a:tcPr marL="171450" marR="171450" marT="95250" marB="952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it-IT" sz="1200" b="1">
                          <a:effectLst/>
                        </a:rPr>
                        <a:t>NEG</a:t>
                      </a:r>
                    </a:p>
                  </a:txBody>
                  <a:tcPr marL="171450" marR="171450" marT="95250" marB="952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it-IT" sz="1200" b="1" dirty="0">
                          <a:effectLst/>
                        </a:rPr>
                        <a:t>POS</a:t>
                      </a:r>
                    </a:p>
                  </a:txBody>
                  <a:tcPr marL="171450" marR="171450" marT="95250" marB="952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it-IT" sz="1200" b="1" dirty="0">
                          <a:effectLst/>
                        </a:rPr>
                        <a:t>beh</a:t>
                      </a:r>
                    </a:p>
                  </a:txBody>
                  <a:tcPr marL="171450" marR="171450" marT="95250" marB="952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283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P0002</a:t>
                      </a:r>
                    </a:p>
                  </a:txBody>
                  <a:tcPr marL="95250" marR="9525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18:1(d7) </a:t>
                      </a:r>
                      <a:r>
                        <a:rPr lang="it-IT" sz="1200" dirty="0" err="1">
                          <a:effectLst/>
                        </a:rPr>
                        <a:t>Lyso</a:t>
                      </a:r>
                      <a:r>
                        <a:rPr lang="it-IT" sz="1200" dirty="0">
                          <a:effectLst/>
                        </a:rPr>
                        <a:t> PC</a:t>
                      </a:r>
                    </a:p>
                  </a:txBody>
                  <a:tcPr marL="95250" marR="9525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8.32</a:t>
                      </a:r>
                    </a:p>
                  </a:txBody>
                  <a:tcPr marL="95250" marR="9525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200">
                        <a:effectLst/>
                      </a:endParaRPr>
                    </a:p>
                  </a:txBody>
                  <a:tcPr marL="95250" marR="9525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529.399 [M+H]+; 530.4025 13C[M+H]+</a:t>
                      </a:r>
                    </a:p>
                  </a:txBody>
                  <a:tcPr marL="95250" marR="9525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pulp &gt; (</a:t>
                      </a:r>
                      <a:r>
                        <a:rPr lang="it-IT" sz="1200" dirty="0" err="1">
                          <a:effectLst/>
                        </a:rPr>
                        <a:t>seeds</a:t>
                      </a:r>
                      <a:r>
                        <a:rPr lang="it-IT" sz="1200" dirty="0">
                          <a:effectLst/>
                        </a:rPr>
                        <a:t> &amp; </a:t>
                      </a:r>
                      <a:r>
                        <a:rPr lang="it-IT" sz="1200" dirty="0" err="1">
                          <a:effectLst/>
                        </a:rPr>
                        <a:t>skin</a:t>
                      </a:r>
                      <a:r>
                        <a:rPr lang="it-IT" sz="1200" dirty="0">
                          <a:effectLst/>
                        </a:rPr>
                        <a:t>)</a:t>
                      </a:r>
                    </a:p>
                  </a:txBody>
                  <a:tcPr marL="95250" marR="9525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73150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7600"/>
            <a:ext cx="6400800" cy="3200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657600"/>
            <a:ext cx="6400800" cy="320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728875"/>
            <a:ext cx="5943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1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8047"/>
            <a:ext cx="6400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9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29305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1003" y="232913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[M+H]+</a:t>
            </a:r>
            <a:endParaRPr lang="it-IT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071003" y="1561135"/>
            <a:ext cx="1153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[M-H+HCOOH]-</a:t>
            </a:r>
            <a:endParaRPr lang="it-IT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0582"/>
            <a:ext cx="10972800" cy="29296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14231" y="6177315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C26H45D7NO7P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402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00800" cy="3200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65555" y="330426"/>
            <a:ext cx="40429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x010_lipidgrape_tissues_pt11_pulp_rep2_POS_DDA.mzML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7600"/>
            <a:ext cx="6400800" cy="3200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65555" y="3927261"/>
            <a:ext cx="40112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x010_lipidgrape_tissues_pt11_skin_rep3_NEG_DDA.mzML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037" y="1146418"/>
            <a:ext cx="4540190" cy="1229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4634008"/>
            <a:ext cx="4372424" cy="1247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1374" y="6292"/>
            <a:ext cx="857626" cy="3200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85880" y="3657600"/>
            <a:ext cx="961161" cy="3200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11068036" y="5103405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C2H4O2-CH2O2=CH2</a:t>
            </a:r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87930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FEM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 Garcia-Aloy</dc:creator>
  <cp:lastModifiedBy>Mar Garcia-Aloy</cp:lastModifiedBy>
  <cp:revision>7</cp:revision>
  <dcterms:created xsi:type="dcterms:W3CDTF">2021-04-20T08:49:58Z</dcterms:created>
  <dcterms:modified xsi:type="dcterms:W3CDTF">2021-04-20T10:19:56Z</dcterms:modified>
</cp:coreProperties>
</file>