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Be Vietnam Pro" panose="020B0604020202020204" charset="0"/>
      <p:regular r:id="rId6"/>
      <p:bold r:id="rId7"/>
      <p:italic r:id="rId8"/>
      <p:boldItalic r:id="rId9"/>
    </p:embeddedFont>
    <p:embeddedFont>
      <p:font typeface="Bebas Neue" panose="020B0606020202050201" pitchFamily="34" charset="0"/>
      <p:regular r:id="rId10"/>
    </p:embeddedFon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DAB49D-AD3A-423D-98B6-0E823BC76CD1}">
  <a:tblStyle styleId="{A3DAB49D-AD3A-423D-98B6-0E823BC76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64f1886d5d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64f1886d5d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f1886d5d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f1886d5d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0" name="Google Shape;10;p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2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2335950" y="1011975"/>
            <a:ext cx="5804400" cy="20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2335950" y="32297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1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434" name="Google Shape;434;p1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11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" name="Google Shape;469;p11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8" name="Google Shape;47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7200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34038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7"/>
          </p:nvPr>
        </p:nvSpPr>
        <p:spPr>
          <a:xfrm>
            <a:off x="7200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9"/>
          </p:nvPr>
        </p:nvSpPr>
        <p:spPr>
          <a:xfrm>
            <a:off x="34038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4"/>
          </p:nvPr>
        </p:nvSpPr>
        <p:spPr>
          <a:xfrm>
            <a:off x="60876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16"/>
          </p:nvPr>
        </p:nvSpPr>
        <p:spPr>
          <a:xfrm>
            <a:off x="7151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7"/>
          </p:nvPr>
        </p:nvSpPr>
        <p:spPr>
          <a:xfrm>
            <a:off x="34038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18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19"/>
          </p:nvPr>
        </p:nvSpPr>
        <p:spPr>
          <a:xfrm>
            <a:off x="7151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20"/>
          </p:nvPr>
        </p:nvSpPr>
        <p:spPr>
          <a:xfrm>
            <a:off x="34038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subTitle" idx="21"/>
          </p:nvPr>
        </p:nvSpPr>
        <p:spPr>
          <a:xfrm>
            <a:off x="60925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3" name="Google Shape;503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4" name="Google Shape;504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1" name="Google Shape;511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2" name="Google Shape;512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8" name="Google Shape;518;p17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7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7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4" name="Google Shape;524;p17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8"/>
          <p:cNvSpPr txBox="1">
            <a:spLocks noGrp="1"/>
          </p:cNvSpPr>
          <p:nvPr>
            <p:ph type="subTitle" idx="1"/>
          </p:nvPr>
        </p:nvSpPr>
        <p:spPr>
          <a:xfrm>
            <a:off x="7200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9" name="Google Shape;529;p18"/>
          <p:cNvSpPr txBox="1">
            <a:spLocks noGrp="1"/>
          </p:cNvSpPr>
          <p:nvPr>
            <p:ph type="subTitle" idx="2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8"/>
          <p:cNvSpPr txBox="1">
            <a:spLocks noGrp="1"/>
          </p:cNvSpPr>
          <p:nvPr>
            <p:ph type="subTitle" idx="4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subTitle" idx="5"/>
          </p:nvPr>
        </p:nvSpPr>
        <p:spPr>
          <a:xfrm>
            <a:off x="34038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3" name="Google Shape;533;p18"/>
          <p:cNvSpPr txBox="1">
            <a:spLocks noGrp="1"/>
          </p:cNvSpPr>
          <p:nvPr>
            <p:ph type="subTitle" idx="6"/>
          </p:nvPr>
        </p:nvSpPr>
        <p:spPr>
          <a:xfrm>
            <a:off x="6087600" y="23304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9"/>
          <p:cNvSpPr txBox="1">
            <a:spLocks noGrp="1"/>
          </p:cNvSpPr>
          <p:nvPr>
            <p:ph type="subTitle" idx="1"/>
          </p:nvPr>
        </p:nvSpPr>
        <p:spPr>
          <a:xfrm>
            <a:off x="1195875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9"/>
          <p:cNvSpPr txBox="1">
            <a:spLocks noGrp="1"/>
          </p:cNvSpPr>
          <p:nvPr>
            <p:ph type="subTitle" idx="2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9"/>
          <p:cNvSpPr txBox="1">
            <a:spLocks noGrp="1"/>
          </p:cNvSpPr>
          <p:nvPr>
            <p:ph type="subTitle" idx="4"/>
          </p:nvPr>
        </p:nvSpPr>
        <p:spPr>
          <a:xfrm>
            <a:off x="119586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9"/>
          <p:cNvSpPr txBox="1">
            <a:spLocks noGrp="1"/>
          </p:cNvSpPr>
          <p:nvPr>
            <p:ph type="subTitle" idx="5"/>
          </p:nvPr>
        </p:nvSpPr>
        <p:spPr>
          <a:xfrm>
            <a:off x="5081043" y="3659300"/>
            <a:ext cx="286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9"/>
          <p:cNvSpPr txBox="1">
            <a:spLocks noGrp="1"/>
          </p:cNvSpPr>
          <p:nvPr>
            <p:ph type="subTitle" idx="6"/>
          </p:nvPr>
        </p:nvSpPr>
        <p:spPr>
          <a:xfrm>
            <a:off x="1195875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3" name="Google Shape;543;p19"/>
          <p:cNvSpPr txBox="1">
            <a:spLocks noGrp="1"/>
          </p:cNvSpPr>
          <p:nvPr>
            <p:ph type="subTitle" idx="7"/>
          </p:nvPr>
        </p:nvSpPr>
        <p:spPr>
          <a:xfrm>
            <a:off x="5081050" y="1555975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4" name="Google Shape;544;p19"/>
          <p:cNvSpPr txBox="1">
            <a:spLocks noGrp="1"/>
          </p:cNvSpPr>
          <p:nvPr>
            <p:ph type="subTitle" idx="8"/>
          </p:nvPr>
        </p:nvSpPr>
        <p:spPr>
          <a:xfrm>
            <a:off x="5081050" y="2945900"/>
            <a:ext cx="28671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0"/>
          <p:cNvSpPr txBox="1">
            <a:spLocks noGrp="1"/>
          </p:cNvSpPr>
          <p:nvPr>
            <p:ph type="subTitle" idx="1"/>
          </p:nvPr>
        </p:nvSpPr>
        <p:spPr>
          <a:xfrm>
            <a:off x="7200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0"/>
          <p:cNvSpPr txBox="1">
            <a:spLocks noGrp="1"/>
          </p:cNvSpPr>
          <p:nvPr>
            <p:ph type="subTitle" idx="2"/>
          </p:nvPr>
        </p:nvSpPr>
        <p:spPr>
          <a:xfrm>
            <a:off x="34038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0"/>
          <p:cNvSpPr txBox="1">
            <a:spLocks noGrp="1"/>
          </p:cNvSpPr>
          <p:nvPr>
            <p:ph type="subTitle" idx="3"/>
          </p:nvPr>
        </p:nvSpPr>
        <p:spPr>
          <a:xfrm>
            <a:off x="6087600" y="21964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0"/>
          <p:cNvSpPr txBox="1">
            <a:spLocks noGrp="1"/>
          </p:cNvSpPr>
          <p:nvPr>
            <p:ph type="subTitle" idx="4"/>
          </p:nvPr>
        </p:nvSpPr>
        <p:spPr>
          <a:xfrm>
            <a:off x="7200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subTitle" idx="5"/>
          </p:nvPr>
        </p:nvSpPr>
        <p:spPr>
          <a:xfrm>
            <a:off x="34038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subTitle" idx="6"/>
          </p:nvPr>
        </p:nvSpPr>
        <p:spPr>
          <a:xfrm>
            <a:off x="6087600" y="38511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20"/>
          <p:cNvSpPr txBox="1">
            <a:spLocks noGrp="1"/>
          </p:cNvSpPr>
          <p:nvPr>
            <p:ph type="subTitle" idx="7"/>
          </p:nvPr>
        </p:nvSpPr>
        <p:spPr>
          <a:xfrm>
            <a:off x="7151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20"/>
          <p:cNvSpPr txBox="1">
            <a:spLocks noGrp="1"/>
          </p:cNvSpPr>
          <p:nvPr>
            <p:ph type="subTitle" idx="8"/>
          </p:nvPr>
        </p:nvSpPr>
        <p:spPr>
          <a:xfrm>
            <a:off x="34038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20"/>
          <p:cNvSpPr txBox="1">
            <a:spLocks noGrp="1"/>
          </p:cNvSpPr>
          <p:nvPr>
            <p:ph type="subTitle" idx="9"/>
          </p:nvPr>
        </p:nvSpPr>
        <p:spPr>
          <a:xfrm>
            <a:off x="6092500" y="148552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20"/>
          <p:cNvSpPr txBox="1">
            <a:spLocks noGrp="1"/>
          </p:cNvSpPr>
          <p:nvPr>
            <p:ph type="subTitle" idx="13"/>
          </p:nvPr>
        </p:nvSpPr>
        <p:spPr>
          <a:xfrm>
            <a:off x="7151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8" name="Google Shape;558;p20"/>
          <p:cNvSpPr txBox="1">
            <a:spLocks noGrp="1"/>
          </p:cNvSpPr>
          <p:nvPr>
            <p:ph type="subTitle" idx="14"/>
          </p:nvPr>
        </p:nvSpPr>
        <p:spPr>
          <a:xfrm>
            <a:off x="34038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9" name="Google Shape;559;p20"/>
          <p:cNvSpPr txBox="1">
            <a:spLocks noGrp="1"/>
          </p:cNvSpPr>
          <p:nvPr>
            <p:ph type="subTitle" idx="15"/>
          </p:nvPr>
        </p:nvSpPr>
        <p:spPr>
          <a:xfrm>
            <a:off x="6092500" y="3135600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7" name="Google Shape;57;p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3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3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2" name="Google Shape;562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4" name="Google Shape;564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66" name="Google Shape;566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0" name="Google Shape;570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1" name="Google Shape;571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05" name="Google Shape;105;p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4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4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720000" y="1690875"/>
            <a:ext cx="7704000" cy="28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52" name="Google Shape;152;p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5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71" name="Google Shape;171;p5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5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02" name="Google Shape;202;p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6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21" name="Google Shape;221;p6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" name="Google Shape;237;p6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48" name="Google Shape;248;p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7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67" name="Google Shape;267;p7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7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8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95" name="Google Shape;295;p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8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314" name="Google Shape;314;p8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" name="Google Shape;330;p8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9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341" name="Google Shape;341;p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9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0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388" name="Google Shape;388;p1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10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3" name="Google Shape;423;p10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●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○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■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●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○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■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●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 Pro"/>
              <a:buChar char="○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 Pro"/>
              <a:buChar char="■"/>
              <a:defRPr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05EKYTmJD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>
            <a:spLocks noGrp="1"/>
          </p:cNvSpPr>
          <p:nvPr>
            <p:ph type="ctrTitle"/>
          </p:nvPr>
        </p:nvSpPr>
        <p:spPr>
          <a:xfrm>
            <a:off x="2335950" y="1011975"/>
            <a:ext cx="5804400" cy="20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SYROS SAGA: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ROMEO &amp; JULIET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83" name="Google Shape;583;p26"/>
          <p:cNvSpPr txBox="1">
            <a:spLocks noGrp="1"/>
          </p:cNvSpPr>
          <p:nvPr>
            <p:ph type="subTitle" idx="1"/>
          </p:nvPr>
        </p:nvSpPr>
        <p:spPr>
          <a:xfrm>
            <a:off x="2335949" y="3219495"/>
            <a:ext cx="5884223" cy="824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050" dirty="0"/>
              <a:t>dpsd19121 </a:t>
            </a:r>
            <a:r>
              <a:rPr lang="el-GR" sz="1050" dirty="0"/>
              <a:t>Σταμπούλου Μαρία                                                         </a:t>
            </a:r>
            <a:r>
              <a:rPr lang="en-US" sz="1050" dirty="0"/>
              <a:t>dpsd18132 </a:t>
            </a:r>
            <a:r>
              <a:rPr lang="el-GR" sz="1050" dirty="0"/>
              <a:t>Μιχάλης </a:t>
            </a:r>
            <a:r>
              <a:rPr lang="el-GR" sz="1050" dirty="0" err="1"/>
              <a:t>Χατζηλύρας</a:t>
            </a:r>
            <a:endParaRPr lang="el-GR" sz="1050" dirty="0"/>
          </a:p>
          <a:p>
            <a:pPr marL="0" indent="0"/>
            <a:r>
              <a:rPr lang="en-US" sz="1050" dirty="0"/>
              <a:t>dpsd19065 </a:t>
            </a:r>
            <a:r>
              <a:rPr lang="el-GR" sz="1050" dirty="0"/>
              <a:t>Λεμονής Κωνσταντίνος</a:t>
            </a:r>
            <a:r>
              <a:rPr lang="en-US" sz="1050" dirty="0"/>
              <a:t>  </a:t>
            </a:r>
            <a:r>
              <a:rPr lang="el-GR" sz="1050" dirty="0"/>
              <a:t>                                             </a:t>
            </a:r>
            <a:r>
              <a:rPr lang="en-US" sz="1050" dirty="0"/>
              <a:t>dpsd19097 </a:t>
            </a:r>
            <a:r>
              <a:rPr lang="el-GR" sz="1050" dirty="0" err="1"/>
              <a:t>Πάπαρη</a:t>
            </a:r>
            <a:r>
              <a:rPr lang="el-GR" sz="1050" dirty="0"/>
              <a:t> Ευαγγελία</a:t>
            </a:r>
            <a:br>
              <a:rPr lang="en-US" sz="1050" dirty="0"/>
            </a:br>
            <a:r>
              <a:rPr lang="en-US" sz="1050" dirty="0"/>
              <a:t>dpsd22901 </a:t>
            </a:r>
            <a:r>
              <a:rPr lang="en-US" sz="1000" dirty="0"/>
              <a:t>Loyola </a:t>
            </a:r>
            <a:r>
              <a:rPr lang="en-US" sz="1000" dirty="0" err="1"/>
              <a:t>Perezagua</a:t>
            </a:r>
            <a:r>
              <a:rPr lang="en-US" sz="1000" dirty="0"/>
              <a:t> Laura Carlota</a:t>
            </a:r>
            <a:r>
              <a:rPr lang="el-GR" sz="1000" dirty="0"/>
              <a:t>                          </a:t>
            </a:r>
            <a:r>
              <a:rPr lang="en-US" sz="1050" dirty="0"/>
              <a:t>dpsd19055 </a:t>
            </a:r>
            <a:r>
              <a:rPr lang="el-GR" sz="1050" dirty="0" err="1"/>
              <a:t>Κοκκίνης</a:t>
            </a:r>
            <a:r>
              <a:rPr lang="el-GR" sz="1050" dirty="0"/>
              <a:t> Γιάννης</a:t>
            </a:r>
          </a:p>
          <a:p>
            <a:pPr marL="0" indent="0"/>
            <a:endParaRPr lang="en-US" sz="1050" dirty="0"/>
          </a:p>
        </p:txBody>
      </p:sp>
      <p:sp>
        <p:nvSpPr>
          <p:cNvPr id="584" name="Google Shape;584;p26"/>
          <p:cNvSpPr txBox="1"/>
          <p:nvPr/>
        </p:nvSpPr>
        <p:spPr>
          <a:xfrm>
            <a:off x="978525" y="2561825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PROD.</a:t>
            </a:r>
            <a:endParaRPr b="1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6"/>
          <p:cNvSpPr txBox="1"/>
          <p:nvPr/>
        </p:nvSpPr>
        <p:spPr>
          <a:xfrm>
            <a:off x="978525" y="3229714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TEAM:</a:t>
            </a:r>
            <a:endParaRPr b="1" i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978525" y="4038949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DATE:</a:t>
            </a:r>
            <a:endParaRPr b="1" i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6"/>
          <p:cNvSpPr txBox="1"/>
          <p:nvPr/>
        </p:nvSpPr>
        <p:spPr>
          <a:xfrm>
            <a:off x="2335949" y="4020464"/>
            <a:ext cx="4776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0</a:t>
            </a:r>
            <a:r>
              <a:rPr lang="el-GR" sz="17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</a:t>
            </a:r>
            <a:r>
              <a:rPr lang="en" sz="17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-</a:t>
            </a:r>
            <a:r>
              <a:rPr lang="el-GR" sz="17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06</a:t>
            </a:r>
            <a:r>
              <a:rPr lang="en" sz="17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-202</a:t>
            </a:r>
            <a:r>
              <a:rPr lang="el-GR" sz="17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3</a:t>
            </a:r>
            <a:endParaRPr sz="1700" dirty="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cxnSp>
        <p:nvCxnSpPr>
          <p:cNvPr id="588" name="Google Shape;588;p26"/>
          <p:cNvCxnSpPr/>
          <p:nvPr/>
        </p:nvCxnSpPr>
        <p:spPr>
          <a:xfrm>
            <a:off x="969388" y="3129517"/>
            <a:ext cx="7213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26"/>
          <p:cNvCxnSpPr/>
          <p:nvPr/>
        </p:nvCxnSpPr>
        <p:spPr>
          <a:xfrm>
            <a:off x="969388" y="3949155"/>
            <a:ext cx="7213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7"/>
          <p:cNvSpPr txBox="1">
            <a:spLocks noGrp="1"/>
          </p:cNvSpPr>
          <p:nvPr>
            <p:ph type="body" idx="1"/>
          </p:nvPr>
        </p:nvSpPr>
        <p:spPr>
          <a:xfrm>
            <a:off x="720000" y="1724150"/>
            <a:ext cx="7704000" cy="27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Ρωμαίος και Ιουλιέτα, μια κλασική ιστορία αγάπης. Όμως δεν υπήρχε μόνο ένας Ρωμαίος και μία Ιουλιέτα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αλλά δύο! Αυτή η ταινία αποτελεί μια παρωδία της κλασικής ιστορίας του Shakespeare, που διαδραματίζεται στο νησί της Σύρου. Η ταινία αυτή είναι η χιουμοριστική απόδοση του δράματος μέσα από τα μάτια των φοιτητών της Σύρου. </a:t>
            </a:r>
            <a:endParaRPr lang="el-GR" b="0" dirty="0">
              <a:solidFill>
                <a:schemeClr val="bg1"/>
              </a:solidFill>
              <a:effectLst/>
            </a:endParaRPr>
          </a:p>
          <a:p>
            <a:pPr marL="13970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595" name="Google Shape;595;p27"/>
          <p:cNvSpPr txBox="1">
            <a:spLocks noGrp="1"/>
          </p:cNvSpPr>
          <p:nvPr>
            <p:ph type="title"/>
          </p:nvPr>
        </p:nvSpPr>
        <p:spPr>
          <a:xfrm>
            <a:off x="720000" y="907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29"/>
          <p:cNvCxnSpPr/>
          <p:nvPr/>
        </p:nvCxnSpPr>
        <p:spPr>
          <a:xfrm>
            <a:off x="3188662" y="1388458"/>
            <a:ext cx="0" cy="2985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5" name="Google Shape;625;p29"/>
          <p:cNvGrpSpPr/>
          <p:nvPr/>
        </p:nvGrpSpPr>
        <p:grpSpPr>
          <a:xfrm>
            <a:off x="3634032" y="2476709"/>
            <a:ext cx="4794067" cy="1081155"/>
            <a:chOff x="2727500" y="3535417"/>
            <a:chExt cx="5700600" cy="1081155"/>
          </a:xfrm>
        </p:grpSpPr>
        <p:cxnSp>
          <p:nvCxnSpPr>
            <p:cNvPr id="626" name="Google Shape;626;p29"/>
            <p:cNvCxnSpPr/>
            <p:nvPr/>
          </p:nvCxnSpPr>
          <p:spPr>
            <a:xfrm>
              <a:off x="2727500" y="4112063"/>
              <a:ext cx="5700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9"/>
            <p:cNvSpPr txBox="1"/>
            <p:nvPr/>
          </p:nvSpPr>
          <p:spPr>
            <a:xfrm>
              <a:off x="4421178" y="3535417"/>
              <a:ext cx="2666765" cy="40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Movie link</a:t>
              </a:r>
              <a:endParaRPr sz="2800" b="1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8" name="Google Shape;628;p29"/>
            <p:cNvSpPr txBox="1"/>
            <p:nvPr/>
          </p:nvSpPr>
          <p:spPr>
            <a:xfrm>
              <a:off x="2727500" y="4172872"/>
              <a:ext cx="57006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i="0" u="sng" strike="noStrike" dirty="0">
                  <a:solidFill>
                    <a:srgbClr val="1155CC"/>
                  </a:solidFill>
                  <a:effectLst/>
                  <a:latin typeface="Georgia" panose="02040502050405020303" pitchFamily="18" charset="0"/>
                  <a:hlinkClick r:id="rId3"/>
                </a:rPr>
                <a:t>https://youtu.be/v05EKYTmJDM</a:t>
              </a:r>
              <a:endParaRPr lang="en-US" b="0" dirty="0">
                <a:effectLst/>
              </a:endParaRPr>
            </a:p>
            <a:p>
              <a:br>
                <a:rPr lang="en-US" dirty="0"/>
              </a:br>
              <a:endParaRPr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pic>
        <p:nvPicPr>
          <p:cNvPr id="5" name="Picture 4" descr="A person wearing glasses and a crown&#10;&#10;Description automatically generated with low confidence">
            <a:extLst>
              <a:ext uri="{FF2B5EF4-FFF2-40B4-BE49-F238E27FC236}">
                <a16:creationId xmlns:a16="http://schemas.microsoft.com/office/drawing/2014/main" id="{D527A38E-5282-9CCE-7EEB-8C23F8742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49" y="1040914"/>
            <a:ext cx="2300618" cy="3680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able Read Meeting Infographics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A2BBCA"/>
      </a:lt2>
      <a:accent1>
        <a:srgbClr val="CAC6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Be Vietnam Pro</vt:lpstr>
      <vt:lpstr>Georgia</vt:lpstr>
      <vt:lpstr>Open Sans</vt:lpstr>
      <vt:lpstr>Bebas Neue</vt:lpstr>
      <vt:lpstr>Arial</vt:lpstr>
      <vt:lpstr>Be Vietnam</vt:lpstr>
      <vt:lpstr>Table Read Meeting Infographics by Slidesgo</vt:lpstr>
      <vt:lpstr>SYROS SAGA: ROMEO &amp; JULIET</vt:lpstr>
      <vt:lpstr>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SYROS SAGA: ROMEO &amp; JULIET</dc:title>
  <dc:creator>Administrator</dc:creator>
  <cp:lastModifiedBy>MARIA STAMPOULOU</cp:lastModifiedBy>
  <cp:revision>1</cp:revision>
  <dcterms:modified xsi:type="dcterms:W3CDTF">2023-05-31T11:34:03Z</dcterms:modified>
</cp:coreProperties>
</file>