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0" r:id="rId5"/>
    <p:sldMasterId id="2147483707" r:id="rId6"/>
  </p:sldMasterIdLst>
  <p:notesMasterIdLst>
    <p:notesMasterId r:id="rId29"/>
  </p:notesMasterIdLst>
  <p:handoutMasterIdLst>
    <p:handoutMasterId r:id="rId30"/>
  </p:handoutMasterIdLst>
  <p:sldIdLst>
    <p:sldId id="256" r:id="rId7"/>
    <p:sldId id="259" r:id="rId8"/>
    <p:sldId id="260" r:id="rId9"/>
    <p:sldId id="261" r:id="rId10"/>
    <p:sldId id="262" r:id="rId11"/>
    <p:sldId id="276" r:id="rId12"/>
    <p:sldId id="263" r:id="rId13"/>
    <p:sldId id="266" r:id="rId14"/>
    <p:sldId id="277" r:id="rId15"/>
    <p:sldId id="278" r:id="rId16"/>
    <p:sldId id="267" r:id="rId17"/>
    <p:sldId id="268" r:id="rId18"/>
    <p:sldId id="280" r:id="rId19"/>
    <p:sldId id="264" r:id="rId20"/>
    <p:sldId id="281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F2F2"/>
    <a:srgbClr val="AAAAAA"/>
    <a:srgbClr val="92929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E73A7-6968-48DE-A09F-ED99BFB2AD0E}" v="81" dt="2024-05-13T06:05:08.823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9"/>
    <p:restoredTop sz="96327"/>
  </p:normalViewPr>
  <p:slideViewPr>
    <p:cSldViewPr snapToGrid="0" snapToObjects="1" showGuides="1">
      <p:cViewPr varScale="1">
        <p:scale>
          <a:sx n="111" d="100"/>
          <a:sy n="111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Xavier Gomez Salazar" userId="668d0717-4ab7-4af2-abb9-e719a7524c82" providerId="ADAL" clId="{AD2E73A7-6968-48DE-A09F-ED99BFB2AD0E}"/>
    <pc:docChg chg="undo custSel addSld delSld modSld sldOrd">
      <pc:chgData name="Martin Xavier Gomez Salazar" userId="668d0717-4ab7-4af2-abb9-e719a7524c82" providerId="ADAL" clId="{AD2E73A7-6968-48DE-A09F-ED99BFB2AD0E}" dt="2024-05-13T06:05:35.037" v="5940" actId="1076"/>
      <pc:docMkLst>
        <pc:docMk/>
      </pc:docMkLst>
      <pc:sldChg chg="modSp mod">
        <pc:chgData name="Martin Xavier Gomez Salazar" userId="668d0717-4ab7-4af2-abb9-e719a7524c82" providerId="ADAL" clId="{AD2E73A7-6968-48DE-A09F-ED99BFB2AD0E}" dt="2024-05-12T17:03:42.024" v="176" actId="20577"/>
        <pc:sldMkLst>
          <pc:docMk/>
          <pc:sldMk cId="1512263985" sldId="256"/>
        </pc:sldMkLst>
        <pc:spChg chg="mod">
          <ac:chgData name="Martin Xavier Gomez Salazar" userId="668d0717-4ab7-4af2-abb9-e719a7524c82" providerId="ADAL" clId="{AD2E73A7-6968-48DE-A09F-ED99BFB2AD0E}" dt="2024-05-12T17:03:42.024" v="176" actId="20577"/>
          <ac:spMkLst>
            <pc:docMk/>
            <pc:sldMk cId="1512263985" sldId="256"/>
            <ac:spMk id="2" creationId="{B4307B7C-1C0E-47D0-9F83-019341BA9DA5}"/>
          </ac:spMkLst>
        </pc:spChg>
        <pc:spChg chg="mod">
          <ac:chgData name="Martin Xavier Gomez Salazar" userId="668d0717-4ab7-4af2-abb9-e719a7524c82" providerId="ADAL" clId="{AD2E73A7-6968-48DE-A09F-ED99BFB2AD0E}" dt="2024-05-12T17:02:19.409" v="119" actId="20577"/>
          <ac:spMkLst>
            <pc:docMk/>
            <pc:sldMk cId="1512263985" sldId="256"/>
            <ac:spMk id="3" creationId="{90A1F1B6-50CC-4682-86D8-DFE75223C158}"/>
          </ac:spMkLst>
        </pc:spChg>
      </pc:sldChg>
      <pc:sldChg chg="addSp delSp modSp mod">
        <pc:chgData name="Martin Xavier Gomez Salazar" userId="668d0717-4ab7-4af2-abb9-e719a7524c82" providerId="ADAL" clId="{AD2E73A7-6968-48DE-A09F-ED99BFB2AD0E}" dt="2024-05-13T05:18:32.342" v="2743" actId="20577"/>
        <pc:sldMkLst>
          <pc:docMk/>
          <pc:sldMk cId="461086815" sldId="259"/>
        </pc:sldMkLst>
        <pc:spChg chg="mod">
          <ac:chgData name="Martin Xavier Gomez Salazar" userId="668d0717-4ab7-4af2-abb9-e719a7524c82" providerId="ADAL" clId="{AD2E73A7-6968-48DE-A09F-ED99BFB2AD0E}" dt="2024-05-12T17:04:08.668" v="200" actId="20577"/>
          <ac:spMkLst>
            <pc:docMk/>
            <pc:sldMk cId="461086815" sldId="259"/>
            <ac:spMk id="2" creationId="{641DFE7F-AFBF-442C-ABF7-98F13F7D7EE2}"/>
          </ac:spMkLst>
        </pc:spChg>
        <pc:spChg chg="mod">
          <ac:chgData name="Martin Xavier Gomez Salazar" userId="668d0717-4ab7-4af2-abb9-e719a7524c82" providerId="ADAL" clId="{AD2E73A7-6968-48DE-A09F-ED99BFB2AD0E}" dt="2024-05-13T05:18:32.342" v="2743" actId="20577"/>
          <ac:spMkLst>
            <pc:docMk/>
            <pc:sldMk cId="461086815" sldId="259"/>
            <ac:spMk id="4" creationId="{136ED43F-D8CB-4077-AEE6-92D63341CB12}"/>
          </ac:spMkLst>
        </pc:spChg>
        <pc:spChg chg="del">
          <ac:chgData name="Martin Xavier Gomez Salazar" userId="668d0717-4ab7-4af2-abb9-e719a7524c82" providerId="ADAL" clId="{AD2E73A7-6968-48DE-A09F-ED99BFB2AD0E}" dt="2024-05-13T02:33:46.938" v="1031" actId="478"/>
          <ac:spMkLst>
            <pc:docMk/>
            <pc:sldMk cId="461086815" sldId="259"/>
            <ac:spMk id="5" creationId="{1F7615EA-3753-4E55-979D-0877CFCF35B6}"/>
          </ac:spMkLst>
        </pc:spChg>
        <pc:picChg chg="add mod">
          <ac:chgData name="Martin Xavier Gomez Salazar" userId="668d0717-4ab7-4af2-abb9-e719a7524c82" providerId="ADAL" clId="{AD2E73A7-6968-48DE-A09F-ED99BFB2AD0E}" dt="2024-05-13T05:18:14.830" v="2742" actId="14100"/>
          <ac:picMkLst>
            <pc:docMk/>
            <pc:sldMk cId="461086815" sldId="259"/>
            <ac:picMk id="6" creationId="{87746EAD-359D-52ED-4354-C4F8DB0C2542}"/>
          </ac:picMkLst>
        </pc:picChg>
        <pc:picChg chg="add mod">
          <ac:chgData name="Martin Xavier Gomez Salazar" userId="668d0717-4ab7-4af2-abb9-e719a7524c82" providerId="ADAL" clId="{AD2E73A7-6968-48DE-A09F-ED99BFB2AD0E}" dt="2024-05-13T05:18:08.316" v="2740" actId="1076"/>
          <ac:picMkLst>
            <pc:docMk/>
            <pc:sldMk cId="461086815" sldId="259"/>
            <ac:picMk id="7" creationId="{14EB4188-DE60-21C3-5513-9B374492D201}"/>
          </ac:picMkLst>
        </pc:picChg>
      </pc:sldChg>
      <pc:sldChg chg="addSp delSp modSp mod">
        <pc:chgData name="Martin Xavier Gomez Salazar" userId="668d0717-4ab7-4af2-abb9-e719a7524c82" providerId="ADAL" clId="{AD2E73A7-6968-48DE-A09F-ED99BFB2AD0E}" dt="2024-05-13T05:21:05.710" v="3033" actId="14100"/>
        <pc:sldMkLst>
          <pc:docMk/>
          <pc:sldMk cId="1095007637" sldId="260"/>
        </pc:sldMkLst>
        <pc:spChg chg="mod">
          <ac:chgData name="Martin Xavier Gomez Salazar" userId="668d0717-4ab7-4af2-abb9-e719a7524c82" providerId="ADAL" clId="{AD2E73A7-6968-48DE-A09F-ED99BFB2AD0E}" dt="2024-05-12T18:41:45.914" v="414" actId="20577"/>
          <ac:spMkLst>
            <pc:docMk/>
            <pc:sldMk cId="1095007637" sldId="260"/>
            <ac:spMk id="2" creationId="{EB28FD0D-43B9-43CC-AF7A-EF6D174C1488}"/>
          </ac:spMkLst>
        </pc:spChg>
        <pc:spChg chg="mod">
          <ac:chgData name="Martin Xavier Gomez Salazar" userId="668d0717-4ab7-4af2-abb9-e719a7524c82" providerId="ADAL" clId="{AD2E73A7-6968-48DE-A09F-ED99BFB2AD0E}" dt="2024-05-13T05:21:05.710" v="3033" actId="14100"/>
          <ac:spMkLst>
            <pc:docMk/>
            <pc:sldMk cId="1095007637" sldId="260"/>
            <ac:spMk id="3" creationId="{7D5EAACD-3496-4C2A-A7C0-E0D242CDCB08}"/>
          </ac:spMkLst>
        </pc:spChg>
        <pc:spChg chg="del">
          <ac:chgData name="Martin Xavier Gomez Salazar" userId="668d0717-4ab7-4af2-abb9-e719a7524c82" providerId="ADAL" clId="{AD2E73A7-6968-48DE-A09F-ED99BFB2AD0E}" dt="2024-05-13T02:41:44.783" v="1172" actId="478"/>
          <ac:spMkLst>
            <pc:docMk/>
            <pc:sldMk cId="1095007637" sldId="260"/>
            <ac:spMk id="4" creationId="{10AEF14A-08D6-4B18-9782-15A1E0B72502}"/>
          </ac:spMkLst>
        </pc:spChg>
        <pc:graphicFrameChg chg="add mod modGraphic">
          <ac:chgData name="Martin Xavier Gomez Salazar" userId="668d0717-4ab7-4af2-abb9-e719a7524c82" providerId="ADAL" clId="{AD2E73A7-6968-48DE-A09F-ED99BFB2AD0E}" dt="2024-05-13T02:42:25.354" v="1176" actId="1076"/>
          <ac:graphicFrameMkLst>
            <pc:docMk/>
            <pc:sldMk cId="1095007637" sldId="260"/>
            <ac:graphicFrameMk id="5" creationId="{51F6622D-E00A-170F-032F-F8EB6EE53C19}"/>
          </ac:graphicFrameMkLst>
        </pc:graphicFrameChg>
      </pc:sldChg>
      <pc:sldChg chg="addSp delSp modSp add mod">
        <pc:chgData name="Martin Xavier Gomez Salazar" userId="668d0717-4ab7-4af2-abb9-e719a7524c82" providerId="ADAL" clId="{AD2E73A7-6968-48DE-A09F-ED99BFB2AD0E}" dt="2024-05-13T05:24:45.170" v="3547" actId="14100"/>
        <pc:sldMkLst>
          <pc:docMk/>
          <pc:sldMk cId="1293969563" sldId="261"/>
        </pc:sldMkLst>
        <pc:spChg chg="mod">
          <ac:chgData name="Martin Xavier Gomez Salazar" userId="668d0717-4ab7-4af2-abb9-e719a7524c82" providerId="ADAL" clId="{AD2E73A7-6968-48DE-A09F-ED99BFB2AD0E}" dt="2024-05-12T17:05:12.775" v="295" actId="20577"/>
          <ac:spMkLst>
            <pc:docMk/>
            <pc:sldMk cId="1293969563" sldId="261"/>
            <ac:spMk id="2" creationId="{EB28FD0D-43B9-43CC-AF7A-EF6D174C1488}"/>
          </ac:spMkLst>
        </pc:spChg>
        <pc:spChg chg="mod">
          <ac:chgData name="Martin Xavier Gomez Salazar" userId="668d0717-4ab7-4af2-abb9-e719a7524c82" providerId="ADAL" clId="{AD2E73A7-6968-48DE-A09F-ED99BFB2AD0E}" dt="2024-05-13T05:24:45.170" v="3547" actId="14100"/>
          <ac:spMkLst>
            <pc:docMk/>
            <pc:sldMk cId="1293969563" sldId="261"/>
            <ac:spMk id="3" creationId="{7D5EAACD-3496-4C2A-A7C0-E0D242CDCB08}"/>
          </ac:spMkLst>
        </pc:spChg>
        <pc:spChg chg="del">
          <ac:chgData name="Martin Xavier Gomez Salazar" userId="668d0717-4ab7-4af2-abb9-e719a7524c82" providerId="ADAL" clId="{AD2E73A7-6968-48DE-A09F-ED99BFB2AD0E}" dt="2024-05-13T02:42:48.199" v="1204" actId="478"/>
          <ac:spMkLst>
            <pc:docMk/>
            <pc:sldMk cId="1293969563" sldId="261"/>
            <ac:spMk id="4" creationId="{10AEF14A-08D6-4B18-9782-15A1E0B72502}"/>
          </ac:spMkLst>
        </pc:spChg>
        <pc:picChg chg="add mod">
          <ac:chgData name="Martin Xavier Gomez Salazar" userId="668d0717-4ab7-4af2-abb9-e719a7524c82" providerId="ADAL" clId="{AD2E73A7-6968-48DE-A09F-ED99BFB2AD0E}" dt="2024-05-13T02:43:16.200" v="1210" actId="1076"/>
          <ac:picMkLst>
            <pc:docMk/>
            <pc:sldMk cId="1293969563" sldId="261"/>
            <ac:picMk id="2050" creationId="{774657CD-A4B4-5C85-5187-92CC48F28236}"/>
          </ac:picMkLst>
        </pc:picChg>
        <pc:picChg chg="add mod">
          <ac:chgData name="Martin Xavier Gomez Salazar" userId="668d0717-4ab7-4af2-abb9-e719a7524c82" providerId="ADAL" clId="{AD2E73A7-6968-48DE-A09F-ED99BFB2AD0E}" dt="2024-05-13T02:43:14.072" v="1209" actId="1076"/>
          <ac:picMkLst>
            <pc:docMk/>
            <pc:sldMk cId="1293969563" sldId="261"/>
            <ac:picMk id="2052" creationId="{A3398B9F-E8D1-FFAB-7BB4-13C6B03E17C0}"/>
          </ac:picMkLst>
        </pc:picChg>
        <pc:picChg chg="add del mod">
          <ac:chgData name="Martin Xavier Gomez Salazar" userId="668d0717-4ab7-4af2-abb9-e719a7524c82" providerId="ADAL" clId="{AD2E73A7-6968-48DE-A09F-ED99BFB2AD0E}" dt="2024-05-13T02:42:54.948" v="1205" actId="478"/>
          <ac:picMkLst>
            <pc:docMk/>
            <pc:sldMk cId="1293969563" sldId="261"/>
            <ac:picMk id="2054" creationId="{F4B6B76A-BBDD-A60F-6E7A-7C5E41A2B27D}"/>
          </ac:picMkLst>
        </pc:picChg>
      </pc:sldChg>
      <pc:sldChg chg="addSp delSp modSp new mod">
        <pc:chgData name="Martin Xavier Gomez Salazar" userId="668d0717-4ab7-4af2-abb9-e719a7524c82" providerId="ADAL" clId="{AD2E73A7-6968-48DE-A09F-ED99BFB2AD0E}" dt="2024-05-13T05:26:54.256" v="3790" actId="20577"/>
        <pc:sldMkLst>
          <pc:docMk/>
          <pc:sldMk cId="1854982424" sldId="262"/>
        </pc:sldMkLst>
        <pc:spChg chg="mod">
          <ac:chgData name="Martin Xavier Gomez Salazar" userId="668d0717-4ab7-4af2-abb9-e719a7524c82" providerId="ADAL" clId="{AD2E73A7-6968-48DE-A09F-ED99BFB2AD0E}" dt="2024-05-13T05:26:21.778" v="3730" actId="20577"/>
          <ac:spMkLst>
            <pc:docMk/>
            <pc:sldMk cId="1854982424" sldId="262"/>
            <ac:spMk id="2" creationId="{58A3F683-A202-9891-9AFE-7F8EA50C00CA}"/>
          </ac:spMkLst>
        </pc:spChg>
        <pc:spChg chg="mod">
          <ac:chgData name="Martin Xavier Gomez Salazar" userId="668d0717-4ab7-4af2-abb9-e719a7524c82" providerId="ADAL" clId="{AD2E73A7-6968-48DE-A09F-ED99BFB2AD0E}" dt="2024-05-13T05:26:54.256" v="3790" actId="20577"/>
          <ac:spMkLst>
            <pc:docMk/>
            <pc:sldMk cId="1854982424" sldId="262"/>
            <ac:spMk id="3" creationId="{5D55F4F7-2BE6-5D4D-BC3E-B3D0D5ED5860}"/>
          </ac:spMkLst>
        </pc:spChg>
        <pc:picChg chg="add del mod">
          <ac:chgData name="Martin Xavier Gomez Salazar" userId="668d0717-4ab7-4af2-abb9-e719a7524c82" providerId="ADAL" clId="{AD2E73A7-6968-48DE-A09F-ED99BFB2AD0E}" dt="2024-05-12T18:41:00.392" v="375" actId="478"/>
          <ac:picMkLst>
            <pc:docMk/>
            <pc:sldMk cId="1854982424" sldId="262"/>
            <ac:picMk id="6" creationId="{F1170558-E4B3-521F-531D-862C46446AC6}"/>
          </ac:picMkLst>
        </pc:picChg>
        <pc:picChg chg="add del mod">
          <ac:chgData name="Martin Xavier Gomez Salazar" userId="668d0717-4ab7-4af2-abb9-e719a7524c82" providerId="ADAL" clId="{AD2E73A7-6968-48DE-A09F-ED99BFB2AD0E}" dt="2024-05-12T18:40:59.457" v="374" actId="478"/>
          <ac:picMkLst>
            <pc:docMk/>
            <pc:sldMk cId="1854982424" sldId="262"/>
            <ac:picMk id="8" creationId="{ED6EEF9B-D29C-3DD5-3C03-78292C265A4D}"/>
          </ac:picMkLst>
        </pc:picChg>
        <pc:picChg chg="add del mod">
          <ac:chgData name="Martin Xavier Gomez Salazar" userId="668d0717-4ab7-4af2-abb9-e719a7524c82" providerId="ADAL" clId="{AD2E73A7-6968-48DE-A09F-ED99BFB2AD0E}" dt="2024-05-13T02:43:44.148" v="1211" actId="21"/>
          <ac:picMkLst>
            <pc:docMk/>
            <pc:sldMk cId="1854982424" sldId="262"/>
            <ac:picMk id="9" creationId="{BB3B435B-DC88-88A3-1003-F0DA45BF61D1}"/>
          </ac:picMkLst>
        </pc:picChg>
        <pc:picChg chg="add mod">
          <ac:chgData name="Martin Xavier Gomez Salazar" userId="668d0717-4ab7-4af2-abb9-e719a7524c82" providerId="ADAL" clId="{AD2E73A7-6968-48DE-A09F-ED99BFB2AD0E}" dt="2024-05-13T03:02:03.293" v="1725" actId="1076"/>
          <ac:picMkLst>
            <pc:docMk/>
            <pc:sldMk cId="1854982424" sldId="262"/>
            <ac:picMk id="3074" creationId="{20D56652-A64B-40B4-5900-AF99F53D560B}"/>
          </ac:picMkLst>
        </pc:picChg>
        <pc:picChg chg="add mod">
          <ac:chgData name="Martin Xavier Gomez Salazar" userId="668d0717-4ab7-4af2-abb9-e719a7524c82" providerId="ADAL" clId="{AD2E73A7-6968-48DE-A09F-ED99BFB2AD0E}" dt="2024-05-13T03:02:01.410" v="1724" actId="1076"/>
          <ac:picMkLst>
            <pc:docMk/>
            <pc:sldMk cId="1854982424" sldId="262"/>
            <ac:picMk id="3076" creationId="{D2299CB1-D38E-B9AB-B12B-DE526852251C}"/>
          </ac:picMkLst>
        </pc:picChg>
        <pc:picChg chg="add mod">
          <ac:chgData name="Martin Xavier Gomez Salazar" userId="668d0717-4ab7-4af2-abb9-e719a7524c82" providerId="ADAL" clId="{AD2E73A7-6968-48DE-A09F-ED99BFB2AD0E}" dt="2024-05-13T03:01:57.227" v="1723" actId="1076"/>
          <ac:picMkLst>
            <pc:docMk/>
            <pc:sldMk cId="1854982424" sldId="262"/>
            <ac:picMk id="3078" creationId="{B8364240-3CD3-8E77-060F-ADA8136EBAD9}"/>
          </ac:picMkLst>
        </pc:picChg>
        <pc:picChg chg="add mod">
          <ac:chgData name="Martin Xavier Gomez Salazar" userId="668d0717-4ab7-4af2-abb9-e719a7524c82" providerId="ADAL" clId="{AD2E73A7-6968-48DE-A09F-ED99BFB2AD0E}" dt="2024-05-13T03:01:54.325" v="1722" actId="1076"/>
          <ac:picMkLst>
            <pc:docMk/>
            <pc:sldMk cId="1854982424" sldId="262"/>
            <ac:picMk id="3080" creationId="{32D7E077-E3C2-0DC1-EC35-0B35293BB304}"/>
          </ac:picMkLst>
        </pc:picChg>
      </pc:sldChg>
      <pc:sldChg chg="addSp modSp new mod">
        <pc:chgData name="Martin Xavier Gomez Salazar" userId="668d0717-4ab7-4af2-abb9-e719a7524c82" providerId="ADAL" clId="{AD2E73A7-6968-48DE-A09F-ED99BFB2AD0E}" dt="2024-05-13T05:30:42.984" v="4405" actId="20577"/>
        <pc:sldMkLst>
          <pc:docMk/>
          <pc:sldMk cId="2089854870" sldId="263"/>
        </pc:sldMkLst>
        <pc:spChg chg="mod">
          <ac:chgData name="Martin Xavier Gomez Salazar" userId="668d0717-4ab7-4af2-abb9-e719a7524c82" providerId="ADAL" clId="{AD2E73A7-6968-48DE-A09F-ED99BFB2AD0E}" dt="2024-05-13T05:30:42.984" v="4405" actId="20577"/>
          <ac:spMkLst>
            <pc:docMk/>
            <pc:sldMk cId="2089854870" sldId="263"/>
            <ac:spMk id="2" creationId="{523B9F87-37E0-C72A-29AE-149661ED3EF3}"/>
          </ac:spMkLst>
        </pc:spChg>
        <pc:spChg chg="mod">
          <ac:chgData name="Martin Xavier Gomez Salazar" userId="668d0717-4ab7-4af2-abb9-e719a7524c82" providerId="ADAL" clId="{AD2E73A7-6968-48DE-A09F-ED99BFB2AD0E}" dt="2024-05-12T17:10:04.547" v="347" actId="20577"/>
          <ac:spMkLst>
            <pc:docMk/>
            <pc:sldMk cId="2089854870" sldId="263"/>
            <ac:spMk id="3" creationId="{B1BEB7D0-1F50-21FE-0A16-087E9F0598D6}"/>
          </ac:spMkLst>
        </pc:spChg>
        <pc:picChg chg="add mod">
          <ac:chgData name="Martin Xavier Gomez Salazar" userId="668d0717-4ab7-4af2-abb9-e719a7524c82" providerId="ADAL" clId="{AD2E73A7-6968-48DE-A09F-ED99BFB2AD0E}" dt="2024-05-13T02:45:47.532" v="1292" actId="1076"/>
          <ac:picMkLst>
            <pc:docMk/>
            <pc:sldMk cId="2089854870" sldId="263"/>
            <ac:picMk id="6" creationId="{A7899959-2A5A-741E-304F-57014539AC9F}"/>
          </ac:picMkLst>
        </pc:picChg>
        <pc:picChg chg="add mod">
          <ac:chgData name="Martin Xavier Gomez Salazar" userId="668d0717-4ab7-4af2-abb9-e719a7524c82" providerId="ADAL" clId="{AD2E73A7-6968-48DE-A09F-ED99BFB2AD0E}" dt="2024-05-13T02:45:58.598" v="1294" actId="14100"/>
          <ac:picMkLst>
            <pc:docMk/>
            <pc:sldMk cId="2089854870" sldId="263"/>
            <ac:picMk id="8" creationId="{FE87DE3A-5FDE-4D8B-B5A9-C818A4192C98}"/>
          </ac:picMkLst>
        </pc:picChg>
      </pc:sldChg>
      <pc:sldChg chg="addSp delSp modSp new mod ord">
        <pc:chgData name="Martin Xavier Gomez Salazar" userId="668d0717-4ab7-4af2-abb9-e719a7524c82" providerId="ADAL" clId="{AD2E73A7-6968-48DE-A09F-ED99BFB2AD0E}" dt="2024-05-13T05:43:57.316" v="5775" actId="313"/>
        <pc:sldMkLst>
          <pc:docMk/>
          <pc:sldMk cId="938557106" sldId="264"/>
        </pc:sldMkLst>
        <pc:spChg chg="mod">
          <ac:chgData name="Martin Xavier Gomez Salazar" userId="668d0717-4ab7-4af2-abb9-e719a7524c82" providerId="ADAL" clId="{AD2E73A7-6968-48DE-A09F-ED99BFB2AD0E}" dt="2024-05-13T05:41:45.153" v="5549" actId="20577"/>
          <ac:spMkLst>
            <pc:docMk/>
            <pc:sldMk cId="938557106" sldId="264"/>
            <ac:spMk id="2" creationId="{7B43A606-181B-FCD4-AD0B-4688C7E10A12}"/>
          </ac:spMkLst>
        </pc:spChg>
        <pc:spChg chg="mod">
          <ac:chgData name="Martin Xavier Gomez Salazar" userId="668d0717-4ab7-4af2-abb9-e719a7524c82" providerId="ADAL" clId="{AD2E73A7-6968-48DE-A09F-ED99BFB2AD0E}" dt="2024-05-13T05:41:53.785" v="5568" actId="20577"/>
          <ac:spMkLst>
            <pc:docMk/>
            <pc:sldMk cId="938557106" sldId="264"/>
            <ac:spMk id="3" creationId="{66C5F7E7-0576-5C29-0182-486C5AEDDB5A}"/>
          </ac:spMkLst>
        </pc:spChg>
        <pc:spChg chg="del">
          <ac:chgData name="Martin Xavier Gomez Salazar" userId="668d0717-4ab7-4af2-abb9-e719a7524c82" providerId="ADAL" clId="{AD2E73A7-6968-48DE-A09F-ED99BFB2AD0E}" dt="2024-05-13T02:55:44.482" v="1542" actId="478"/>
          <ac:spMkLst>
            <pc:docMk/>
            <pc:sldMk cId="938557106" sldId="264"/>
            <ac:spMk id="4" creationId="{6E615C7E-B632-41A5-16D0-F9A002A62DB7}"/>
          </ac:spMkLst>
        </pc:spChg>
        <pc:spChg chg="del">
          <ac:chgData name="Martin Xavier Gomez Salazar" userId="668d0717-4ab7-4af2-abb9-e719a7524c82" providerId="ADAL" clId="{AD2E73A7-6968-48DE-A09F-ED99BFB2AD0E}" dt="2024-05-13T02:55:41.622" v="1541" actId="478"/>
          <ac:spMkLst>
            <pc:docMk/>
            <pc:sldMk cId="938557106" sldId="264"/>
            <ac:spMk id="5" creationId="{5AF0EF65-702E-3829-5332-CAF2E7F05C1F}"/>
          </ac:spMkLst>
        </pc:spChg>
        <pc:spChg chg="add mod">
          <ac:chgData name="Martin Xavier Gomez Salazar" userId="668d0717-4ab7-4af2-abb9-e719a7524c82" providerId="ADAL" clId="{AD2E73A7-6968-48DE-A09F-ED99BFB2AD0E}" dt="2024-05-13T05:43:06.310" v="5719" actId="20577"/>
          <ac:spMkLst>
            <pc:docMk/>
            <pc:sldMk cId="938557106" sldId="264"/>
            <ac:spMk id="11" creationId="{3A29F2CF-D9F8-07DB-0CE1-1A69CF0A83E1}"/>
          </ac:spMkLst>
        </pc:spChg>
        <pc:spChg chg="add mod">
          <ac:chgData name="Martin Xavier Gomez Salazar" userId="668d0717-4ab7-4af2-abb9-e719a7524c82" providerId="ADAL" clId="{AD2E73A7-6968-48DE-A09F-ED99BFB2AD0E}" dt="2024-05-13T05:43:57.316" v="5775" actId="313"/>
          <ac:spMkLst>
            <pc:docMk/>
            <pc:sldMk cId="938557106" sldId="264"/>
            <ac:spMk id="12" creationId="{0F5FD73B-9AAD-239D-0F30-A7185DFF1470}"/>
          </ac:spMkLst>
        </pc:spChg>
        <pc:graphicFrameChg chg="add del mod modGraphic">
          <ac:chgData name="Martin Xavier Gomez Salazar" userId="668d0717-4ab7-4af2-abb9-e719a7524c82" providerId="ADAL" clId="{AD2E73A7-6968-48DE-A09F-ED99BFB2AD0E}" dt="2024-05-13T02:57:32.768" v="1646" actId="21"/>
          <ac:graphicFrameMkLst>
            <pc:docMk/>
            <pc:sldMk cId="938557106" sldId="264"/>
            <ac:graphicFrameMk id="10" creationId="{6203ADCB-3FB7-3D76-3700-C5366205F087}"/>
          </ac:graphicFrameMkLst>
        </pc:graphicFrameChg>
        <pc:picChg chg="add mod">
          <ac:chgData name="Martin Xavier Gomez Salazar" userId="668d0717-4ab7-4af2-abb9-e719a7524c82" providerId="ADAL" clId="{AD2E73A7-6968-48DE-A09F-ED99BFB2AD0E}" dt="2024-05-13T02:55:58.431" v="1577" actId="1037"/>
          <ac:picMkLst>
            <pc:docMk/>
            <pc:sldMk cId="938557106" sldId="264"/>
            <ac:picMk id="7" creationId="{E8EED3DC-70EF-45B6-21ED-6C2FD799868B}"/>
          </ac:picMkLst>
        </pc:picChg>
        <pc:picChg chg="add mod">
          <ac:chgData name="Martin Xavier Gomez Salazar" userId="668d0717-4ab7-4af2-abb9-e719a7524c82" providerId="ADAL" clId="{AD2E73A7-6968-48DE-A09F-ED99BFB2AD0E}" dt="2024-05-13T02:56:14.666" v="1643" actId="1035"/>
          <ac:picMkLst>
            <pc:docMk/>
            <pc:sldMk cId="938557106" sldId="264"/>
            <ac:picMk id="9" creationId="{D8B11F91-3C82-74E8-8896-0E30A9847216}"/>
          </ac:picMkLst>
        </pc:picChg>
      </pc:sldChg>
      <pc:sldChg chg="modSp new mod">
        <pc:chgData name="Martin Xavier Gomez Salazar" userId="668d0717-4ab7-4af2-abb9-e719a7524c82" providerId="ADAL" clId="{AD2E73A7-6968-48DE-A09F-ED99BFB2AD0E}" dt="2024-05-13T05:13:22.225" v="2172" actId="20577"/>
        <pc:sldMkLst>
          <pc:docMk/>
          <pc:sldMk cId="3573281810" sldId="265"/>
        </pc:sldMkLst>
        <pc:spChg chg="mod">
          <ac:chgData name="Martin Xavier Gomez Salazar" userId="668d0717-4ab7-4af2-abb9-e719a7524c82" providerId="ADAL" clId="{AD2E73A7-6968-48DE-A09F-ED99BFB2AD0E}" dt="2024-05-12T18:53:36.907" v="966" actId="255"/>
          <ac:spMkLst>
            <pc:docMk/>
            <pc:sldMk cId="3573281810" sldId="265"/>
            <ac:spMk id="2" creationId="{F320477E-FC6C-5D44-FC7F-9C27316DFB4B}"/>
          </ac:spMkLst>
        </pc:spChg>
        <pc:spChg chg="mod">
          <ac:chgData name="Martin Xavier Gomez Salazar" userId="668d0717-4ab7-4af2-abb9-e719a7524c82" providerId="ADAL" clId="{AD2E73A7-6968-48DE-A09F-ED99BFB2AD0E}" dt="2024-05-13T04:36:26.707" v="2156" actId="20577"/>
          <ac:spMkLst>
            <pc:docMk/>
            <pc:sldMk cId="3573281810" sldId="265"/>
            <ac:spMk id="3" creationId="{B9DE81C9-A53E-1108-C218-A2ED984CF784}"/>
          </ac:spMkLst>
        </pc:spChg>
        <pc:spChg chg="mod">
          <ac:chgData name="Martin Xavier Gomez Salazar" userId="668d0717-4ab7-4af2-abb9-e719a7524c82" providerId="ADAL" clId="{AD2E73A7-6968-48DE-A09F-ED99BFB2AD0E}" dt="2024-05-13T05:13:22.225" v="2172" actId="20577"/>
          <ac:spMkLst>
            <pc:docMk/>
            <pc:sldMk cId="3573281810" sldId="265"/>
            <ac:spMk id="4" creationId="{1102F492-8D8F-C2E6-AC7D-E1260B53EBF4}"/>
          </ac:spMkLst>
        </pc:spChg>
        <pc:spChg chg="mod">
          <ac:chgData name="Martin Xavier Gomez Salazar" userId="668d0717-4ab7-4af2-abb9-e719a7524c82" providerId="ADAL" clId="{AD2E73A7-6968-48DE-A09F-ED99BFB2AD0E}" dt="2024-05-13T05:12:06.409" v="2157" actId="313"/>
          <ac:spMkLst>
            <pc:docMk/>
            <pc:sldMk cId="3573281810" sldId="265"/>
            <ac:spMk id="5" creationId="{13D382A5-AFDB-748C-F1DD-589353A37E5B}"/>
          </ac:spMkLst>
        </pc:spChg>
      </pc:sldChg>
      <pc:sldChg chg="addSp delSp modSp new mod">
        <pc:chgData name="Martin Xavier Gomez Salazar" userId="668d0717-4ab7-4af2-abb9-e719a7524c82" providerId="ADAL" clId="{AD2E73A7-6968-48DE-A09F-ED99BFB2AD0E}" dt="2024-05-13T06:05:35.037" v="5940" actId="1076"/>
        <pc:sldMkLst>
          <pc:docMk/>
          <pc:sldMk cId="358664874" sldId="266"/>
        </pc:sldMkLst>
        <pc:spChg chg="mod">
          <ac:chgData name="Martin Xavier Gomez Salazar" userId="668d0717-4ab7-4af2-abb9-e719a7524c82" providerId="ADAL" clId="{AD2E73A7-6968-48DE-A09F-ED99BFB2AD0E}" dt="2024-05-13T05:31:11.083" v="4431" actId="20577"/>
          <ac:spMkLst>
            <pc:docMk/>
            <pc:sldMk cId="358664874" sldId="266"/>
            <ac:spMk id="2" creationId="{4B2F039A-DF06-52B4-A8C8-5D52A16A2A78}"/>
          </ac:spMkLst>
        </pc:spChg>
        <pc:spChg chg="del">
          <ac:chgData name="Martin Xavier Gomez Salazar" userId="668d0717-4ab7-4af2-abb9-e719a7524c82" providerId="ADAL" clId="{AD2E73A7-6968-48DE-A09F-ED99BFB2AD0E}" dt="2024-05-12T19:02:11.870" v="994" actId="22"/>
          <ac:spMkLst>
            <pc:docMk/>
            <pc:sldMk cId="358664874" sldId="266"/>
            <ac:spMk id="3" creationId="{1A5FA19D-0BE8-E79F-285E-54D991CF4F08}"/>
          </ac:spMkLst>
        </pc:spChg>
        <pc:spChg chg="add del mod">
          <ac:chgData name="Martin Xavier Gomez Salazar" userId="668d0717-4ab7-4af2-abb9-e719a7524c82" providerId="ADAL" clId="{AD2E73A7-6968-48DE-A09F-ED99BFB2AD0E}" dt="2024-05-13T02:49:04.853" v="1296" actId="478"/>
          <ac:spMkLst>
            <pc:docMk/>
            <pc:sldMk cId="358664874" sldId="266"/>
            <ac:spMk id="9" creationId="{F202B7E2-0DDC-D48B-7FE4-7259320A82C5}"/>
          </ac:spMkLst>
        </pc:spChg>
        <pc:spChg chg="add mod">
          <ac:chgData name="Martin Xavier Gomez Salazar" userId="668d0717-4ab7-4af2-abb9-e719a7524c82" providerId="ADAL" clId="{AD2E73A7-6968-48DE-A09F-ED99BFB2AD0E}" dt="2024-05-13T06:05:35.037" v="5940" actId="1076"/>
          <ac:spMkLst>
            <pc:docMk/>
            <pc:sldMk cId="358664874" sldId="266"/>
            <ac:spMk id="12" creationId="{1C0DFC7B-56BE-CBC0-0104-2D312AA97FC6}"/>
          </ac:spMkLst>
        </pc:spChg>
        <pc:picChg chg="add del mod ord">
          <ac:chgData name="Martin Xavier Gomez Salazar" userId="668d0717-4ab7-4af2-abb9-e719a7524c82" providerId="ADAL" clId="{AD2E73A7-6968-48DE-A09F-ED99BFB2AD0E}" dt="2024-05-13T02:46:23.197" v="1295" actId="478"/>
          <ac:picMkLst>
            <pc:docMk/>
            <pc:sldMk cId="358664874" sldId="266"/>
            <ac:picMk id="5" creationId="{0DE1CAB5-CC3D-D8A7-32EF-A4DE4FFFF29A}"/>
          </ac:picMkLst>
        </pc:picChg>
        <pc:picChg chg="add mod">
          <ac:chgData name="Martin Xavier Gomez Salazar" userId="668d0717-4ab7-4af2-abb9-e719a7524c82" providerId="ADAL" clId="{AD2E73A7-6968-48DE-A09F-ED99BFB2AD0E}" dt="2024-05-13T06:05:06.957" v="5842" actId="1035"/>
          <ac:picMkLst>
            <pc:docMk/>
            <pc:sldMk cId="358664874" sldId="266"/>
            <ac:picMk id="7" creationId="{E243AA29-EB88-3B9D-9AC0-F3F159CB0CEF}"/>
          </ac:picMkLst>
        </pc:picChg>
        <pc:picChg chg="add del mod">
          <ac:chgData name="Martin Xavier Gomez Salazar" userId="668d0717-4ab7-4af2-abb9-e719a7524c82" providerId="ADAL" clId="{AD2E73A7-6968-48DE-A09F-ED99BFB2AD0E}" dt="2024-05-13T02:50:02.129" v="1312" actId="478"/>
          <ac:picMkLst>
            <pc:docMk/>
            <pc:sldMk cId="358664874" sldId="266"/>
            <ac:picMk id="11" creationId="{E26B9B59-1973-5085-0EFC-80E023E11458}"/>
          </ac:picMkLst>
        </pc:picChg>
      </pc:sldChg>
      <pc:sldChg chg="new del">
        <pc:chgData name="Martin Xavier Gomez Salazar" userId="668d0717-4ab7-4af2-abb9-e719a7524c82" providerId="ADAL" clId="{AD2E73A7-6968-48DE-A09F-ED99BFB2AD0E}" dt="2024-05-12T18:41:20.180" v="380" actId="47"/>
        <pc:sldMkLst>
          <pc:docMk/>
          <pc:sldMk cId="574863298" sldId="266"/>
        </pc:sldMkLst>
      </pc:sldChg>
      <pc:sldChg chg="new del">
        <pc:chgData name="Martin Xavier Gomez Salazar" userId="668d0717-4ab7-4af2-abb9-e719a7524c82" providerId="ADAL" clId="{AD2E73A7-6968-48DE-A09F-ED99BFB2AD0E}" dt="2024-05-12T18:41:21.006" v="381" actId="47"/>
        <pc:sldMkLst>
          <pc:docMk/>
          <pc:sldMk cId="2447561537" sldId="267"/>
        </pc:sldMkLst>
      </pc:sldChg>
      <pc:sldChg chg="addSp delSp modSp new mod">
        <pc:chgData name="Martin Xavier Gomez Salazar" userId="668d0717-4ab7-4af2-abb9-e719a7524c82" providerId="ADAL" clId="{AD2E73A7-6968-48DE-A09F-ED99BFB2AD0E}" dt="2024-05-13T05:33:57.625" v="4787" actId="14100"/>
        <pc:sldMkLst>
          <pc:docMk/>
          <pc:sldMk cId="2538730723" sldId="267"/>
        </pc:sldMkLst>
        <pc:spChg chg="mod">
          <ac:chgData name="Martin Xavier Gomez Salazar" userId="668d0717-4ab7-4af2-abb9-e719a7524c82" providerId="ADAL" clId="{AD2E73A7-6968-48DE-A09F-ED99BFB2AD0E}" dt="2024-05-13T02:51:14.953" v="1368" actId="20577"/>
          <ac:spMkLst>
            <pc:docMk/>
            <pc:sldMk cId="2538730723" sldId="267"/>
            <ac:spMk id="2" creationId="{56245528-E543-438E-1A4D-84C37DC073F1}"/>
          </ac:spMkLst>
        </pc:spChg>
        <pc:spChg chg="mod">
          <ac:chgData name="Martin Xavier Gomez Salazar" userId="668d0717-4ab7-4af2-abb9-e719a7524c82" providerId="ADAL" clId="{AD2E73A7-6968-48DE-A09F-ED99BFB2AD0E}" dt="2024-05-13T05:33:57.625" v="4787" actId="14100"/>
          <ac:spMkLst>
            <pc:docMk/>
            <pc:sldMk cId="2538730723" sldId="267"/>
            <ac:spMk id="3" creationId="{9DDD3DD9-2CEB-65BE-CD88-B09A0C0DBCC8}"/>
          </ac:spMkLst>
        </pc:spChg>
        <pc:spChg chg="del">
          <ac:chgData name="Martin Xavier Gomez Salazar" userId="668d0717-4ab7-4af2-abb9-e719a7524c82" providerId="ADAL" clId="{AD2E73A7-6968-48DE-A09F-ED99BFB2AD0E}" dt="2024-05-13T02:50:59.566" v="1329" actId="478"/>
          <ac:spMkLst>
            <pc:docMk/>
            <pc:sldMk cId="2538730723" sldId="267"/>
            <ac:spMk id="4" creationId="{73386FD3-CCDC-B0C7-3127-7FB33A185587}"/>
          </ac:spMkLst>
        </pc:spChg>
        <pc:picChg chg="add mod modCrop">
          <ac:chgData name="Martin Xavier Gomez Salazar" userId="668d0717-4ab7-4af2-abb9-e719a7524c82" providerId="ADAL" clId="{AD2E73A7-6968-48DE-A09F-ED99BFB2AD0E}" dt="2024-05-13T03:06:02.601" v="1916" actId="1037"/>
          <ac:picMkLst>
            <pc:docMk/>
            <pc:sldMk cId="2538730723" sldId="267"/>
            <ac:picMk id="6" creationId="{373C417B-9ACA-24E9-02B2-576E69C2EF16}"/>
          </ac:picMkLst>
        </pc:picChg>
        <pc:picChg chg="add mod modCrop">
          <ac:chgData name="Martin Xavier Gomez Salazar" userId="668d0717-4ab7-4af2-abb9-e719a7524c82" providerId="ADAL" clId="{AD2E73A7-6968-48DE-A09F-ED99BFB2AD0E}" dt="2024-05-13T03:05:48.703" v="1878" actId="1036"/>
          <ac:picMkLst>
            <pc:docMk/>
            <pc:sldMk cId="2538730723" sldId="267"/>
            <ac:picMk id="8" creationId="{D2794FA5-2EFB-43A0-9FA8-85F0D05472AE}"/>
          </ac:picMkLst>
        </pc:picChg>
      </pc:sldChg>
      <pc:sldChg chg="addSp delSp modSp add mod">
        <pc:chgData name="Martin Xavier Gomez Salazar" userId="668d0717-4ab7-4af2-abb9-e719a7524c82" providerId="ADAL" clId="{AD2E73A7-6968-48DE-A09F-ED99BFB2AD0E}" dt="2024-05-13T05:35:06.217" v="4931" actId="14100"/>
        <pc:sldMkLst>
          <pc:docMk/>
          <pc:sldMk cId="3918403230" sldId="268"/>
        </pc:sldMkLst>
        <pc:spChg chg="mod">
          <ac:chgData name="Martin Xavier Gomez Salazar" userId="668d0717-4ab7-4af2-abb9-e719a7524c82" providerId="ADAL" clId="{AD2E73A7-6968-48DE-A09F-ED99BFB2AD0E}" dt="2024-05-13T02:54:59.840" v="1540" actId="20577"/>
          <ac:spMkLst>
            <pc:docMk/>
            <pc:sldMk cId="3918403230" sldId="268"/>
            <ac:spMk id="2" creationId="{56245528-E543-438E-1A4D-84C37DC073F1}"/>
          </ac:spMkLst>
        </pc:spChg>
        <pc:spChg chg="del mod">
          <ac:chgData name="Martin Xavier Gomez Salazar" userId="668d0717-4ab7-4af2-abb9-e719a7524c82" providerId="ADAL" clId="{AD2E73A7-6968-48DE-A09F-ED99BFB2AD0E}" dt="2024-05-13T02:54:11.510" v="1492" actId="478"/>
          <ac:spMkLst>
            <pc:docMk/>
            <pc:sldMk cId="3918403230" sldId="268"/>
            <ac:spMk id="3" creationId="{9DDD3DD9-2CEB-65BE-CD88-B09A0C0DBCC8}"/>
          </ac:spMkLst>
        </pc:spChg>
        <pc:spChg chg="del">
          <ac:chgData name="Martin Xavier Gomez Salazar" userId="668d0717-4ab7-4af2-abb9-e719a7524c82" providerId="ADAL" clId="{AD2E73A7-6968-48DE-A09F-ED99BFB2AD0E}" dt="2024-05-13T02:53:59.010" v="1489" actId="478"/>
          <ac:spMkLst>
            <pc:docMk/>
            <pc:sldMk cId="3918403230" sldId="268"/>
            <ac:spMk id="4" creationId="{73386FD3-CCDC-B0C7-3127-7FB33A185587}"/>
          </ac:spMkLst>
        </pc:spChg>
        <pc:spChg chg="add del">
          <ac:chgData name="Martin Xavier Gomez Salazar" userId="668d0717-4ab7-4af2-abb9-e719a7524c82" providerId="ADAL" clId="{AD2E73A7-6968-48DE-A09F-ED99BFB2AD0E}" dt="2024-05-12T19:06:48.998" v="1023" actId="22"/>
          <ac:spMkLst>
            <pc:docMk/>
            <pc:sldMk cId="3918403230" sldId="268"/>
            <ac:spMk id="9" creationId="{D6FCE524-B065-5A69-2BEE-4A9169DB77BF}"/>
          </ac:spMkLst>
        </pc:spChg>
        <pc:spChg chg="add del">
          <ac:chgData name="Martin Xavier Gomez Salazar" userId="668d0717-4ab7-4af2-abb9-e719a7524c82" providerId="ADAL" clId="{AD2E73A7-6968-48DE-A09F-ED99BFB2AD0E}" dt="2024-05-12T19:08:09.178" v="1025" actId="22"/>
          <ac:spMkLst>
            <pc:docMk/>
            <pc:sldMk cId="3918403230" sldId="268"/>
            <ac:spMk id="11" creationId="{03058659-EEED-FD90-CF0D-CA4BBA822C9E}"/>
          </ac:spMkLst>
        </pc:spChg>
        <pc:spChg chg="add mod">
          <ac:chgData name="Martin Xavier Gomez Salazar" userId="668d0717-4ab7-4af2-abb9-e719a7524c82" providerId="ADAL" clId="{AD2E73A7-6968-48DE-A09F-ED99BFB2AD0E}" dt="2024-05-13T05:35:06.217" v="4931" actId="14100"/>
          <ac:spMkLst>
            <pc:docMk/>
            <pc:sldMk cId="3918403230" sldId="268"/>
            <ac:spMk id="14" creationId="{1E15DA4D-0FE2-EFC6-4147-94D85580324A}"/>
          </ac:spMkLst>
        </pc:spChg>
        <pc:graphicFrameChg chg="add mod modGraphic">
          <ac:chgData name="Martin Xavier Gomez Salazar" userId="668d0717-4ab7-4af2-abb9-e719a7524c82" providerId="ADAL" clId="{AD2E73A7-6968-48DE-A09F-ED99BFB2AD0E}" dt="2024-05-13T02:54:25.156" v="1495" actId="1076"/>
          <ac:graphicFrameMkLst>
            <pc:docMk/>
            <pc:sldMk cId="3918403230" sldId="268"/>
            <ac:graphicFrameMk id="5" creationId="{FA687541-3B80-4CCA-3817-DA2A87FBD950}"/>
          </ac:graphicFrameMkLst>
        </pc:graphicFrameChg>
        <pc:picChg chg="del">
          <ac:chgData name="Martin Xavier Gomez Salazar" userId="668d0717-4ab7-4af2-abb9-e719a7524c82" providerId="ADAL" clId="{AD2E73A7-6968-48DE-A09F-ED99BFB2AD0E}" dt="2024-05-12T19:04:32.743" v="1015" actId="478"/>
          <ac:picMkLst>
            <pc:docMk/>
            <pc:sldMk cId="3918403230" sldId="268"/>
            <ac:picMk id="6" creationId="{373C417B-9ACA-24E9-02B2-576E69C2EF16}"/>
          </ac:picMkLst>
        </pc:picChg>
        <pc:picChg chg="del">
          <ac:chgData name="Martin Xavier Gomez Salazar" userId="668d0717-4ab7-4af2-abb9-e719a7524c82" providerId="ADAL" clId="{AD2E73A7-6968-48DE-A09F-ED99BFB2AD0E}" dt="2024-05-12T19:04:33.384" v="1016" actId="478"/>
          <ac:picMkLst>
            <pc:docMk/>
            <pc:sldMk cId="3918403230" sldId="268"/>
            <ac:picMk id="8" creationId="{D2794FA5-2EFB-43A0-9FA8-85F0D05472AE}"/>
          </ac:picMkLst>
        </pc:picChg>
        <pc:picChg chg="add mod modCrop">
          <ac:chgData name="Martin Xavier Gomez Salazar" userId="668d0717-4ab7-4af2-abb9-e719a7524c82" providerId="ADAL" clId="{AD2E73A7-6968-48DE-A09F-ED99BFB2AD0E}" dt="2024-05-13T02:54:28.560" v="1496" actId="14100"/>
          <ac:picMkLst>
            <pc:docMk/>
            <pc:sldMk cId="3918403230" sldId="268"/>
            <ac:picMk id="13" creationId="{2A69E877-A4B8-5CA7-827C-3CFF2FE0C00B}"/>
          </ac:picMkLst>
        </pc:picChg>
      </pc:sldChg>
      <pc:sldChg chg="modSp new mod">
        <pc:chgData name="Martin Xavier Gomez Salazar" userId="668d0717-4ab7-4af2-abb9-e719a7524c82" providerId="ADAL" clId="{AD2E73A7-6968-48DE-A09F-ED99BFB2AD0E}" dt="2024-05-13T02:41:18.957" v="1170" actId="14100"/>
        <pc:sldMkLst>
          <pc:docMk/>
          <pc:sldMk cId="3536841393" sldId="269"/>
        </pc:sldMkLst>
        <pc:spChg chg="mod">
          <ac:chgData name="Martin Xavier Gomez Salazar" userId="668d0717-4ab7-4af2-abb9-e719a7524c82" providerId="ADAL" clId="{AD2E73A7-6968-48DE-A09F-ED99BFB2AD0E}" dt="2024-05-13T02:41:18.957" v="1170" actId="14100"/>
          <ac:spMkLst>
            <pc:docMk/>
            <pc:sldMk cId="3536841393" sldId="269"/>
            <ac:spMk id="3" creationId="{596AC312-0235-A41D-0ABB-81FD8C34A871}"/>
          </ac:spMkLst>
        </pc:spChg>
      </pc:sldChg>
      <pc:sldChg chg="modSp new mod">
        <pc:chgData name="Martin Xavier Gomez Salazar" userId="668d0717-4ab7-4af2-abb9-e719a7524c82" providerId="ADAL" clId="{AD2E73A7-6968-48DE-A09F-ED99BFB2AD0E}" dt="2024-05-13T02:36:59.373" v="1079" actId="21"/>
        <pc:sldMkLst>
          <pc:docMk/>
          <pc:sldMk cId="2406476531" sldId="270"/>
        </pc:sldMkLst>
        <pc:spChg chg="mod">
          <ac:chgData name="Martin Xavier Gomez Salazar" userId="668d0717-4ab7-4af2-abb9-e719a7524c82" providerId="ADAL" clId="{AD2E73A7-6968-48DE-A09F-ED99BFB2AD0E}" dt="2024-05-13T02:36:36.162" v="1078" actId="20577"/>
          <ac:spMkLst>
            <pc:docMk/>
            <pc:sldMk cId="2406476531" sldId="270"/>
            <ac:spMk id="2" creationId="{B03E468F-191A-C45F-7202-EF60B10BF466}"/>
          </ac:spMkLst>
        </pc:spChg>
        <pc:spChg chg="mod">
          <ac:chgData name="Martin Xavier Gomez Salazar" userId="668d0717-4ab7-4af2-abb9-e719a7524c82" providerId="ADAL" clId="{AD2E73A7-6968-48DE-A09F-ED99BFB2AD0E}" dt="2024-05-13T02:36:59.373" v="1079" actId="21"/>
          <ac:spMkLst>
            <pc:docMk/>
            <pc:sldMk cId="2406476531" sldId="270"/>
            <ac:spMk id="3" creationId="{EEA9B8ED-51C8-5CDC-078C-B2E2F101CD19}"/>
          </ac:spMkLst>
        </pc:spChg>
      </pc:sldChg>
      <pc:sldChg chg="addSp delSp modSp add mod">
        <pc:chgData name="Martin Xavier Gomez Salazar" userId="668d0717-4ab7-4af2-abb9-e719a7524c82" providerId="ADAL" clId="{AD2E73A7-6968-48DE-A09F-ED99BFB2AD0E}" dt="2024-05-13T02:40:06.249" v="1113" actId="14100"/>
        <pc:sldMkLst>
          <pc:docMk/>
          <pc:sldMk cId="3087130076" sldId="271"/>
        </pc:sldMkLst>
        <pc:spChg chg="del">
          <ac:chgData name="Martin Xavier Gomez Salazar" userId="668d0717-4ab7-4af2-abb9-e719a7524c82" providerId="ADAL" clId="{AD2E73A7-6968-48DE-A09F-ED99BFB2AD0E}" dt="2024-05-13T02:37:39.491" v="1083" actId="478"/>
          <ac:spMkLst>
            <pc:docMk/>
            <pc:sldMk cId="3087130076" sldId="271"/>
            <ac:spMk id="2" creationId="{B03E468F-191A-C45F-7202-EF60B10BF466}"/>
          </ac:spMkLst>
        </pc:spChg>
        <pc:spChg chg="mod">
          <ac:chgData name="Martin Xavier Gomez Salazar" userId="668d0717-4ab7-4af2-abb9-e719a7524c82" providerId="ADAL" clId="{AD2E73A7-6968-48DE-A09F-ED99BFB2AD0E}" dt="2024-05-13T02:40:06.249" v="1113" actId="14100"/>
          <ac:spMkLst>
            <pc:docMk/>
            <pc:sldMk cId="3087130076" sldId="271"/>
            <ac:spMk id="3" creationId="{EEA9B8ED-51C8-5CDC-078C-B2E2F101CD19}"/>
          </ac:spMkLst>
        </pc:spChg>
        <pc:spChg chg="add del mod">
          <ac:chgData name="Martin Xavier Gomez Salazar" userId="668d0717-4ab7-4af2-abb9-e719a7524c82" providerId="ADAL" clId="{AD2E73A7-6968-48DE-A09F-ED99BFB2AD0E}" dt="2024-05-13T02:37:42.928" v="1084" actId="478"/>
          <ac:spMkLst>
            <pc:docMk/>
            <pc:sldMk cId="3087130076" sldId="271"/>
            <ac:spMk id="5" creationId="{B82CD2C3-8EC4-6364-C04B-D3739267F6E2}"/>
          </ac:spMkLst>
        </pc:spChg>
      </pc:sldChg>
      <pc:sldChg chg="modSp add mod">
        <pc:chgData name="Martin Xavier Gomez Salazar" userId="668d0717-4ab7-4af2-abb9-e719a7524c82" providerId="ADAL" clId="{AD2E73A7-6968-48DE-A09F-ED99BFB2AD0E}" dt="2024-05-13T02:40:00.277" v="1112" actId="14100"/>
        <pc:sldMkLst>
          <pc:docMk/>
          <pc:sldMk cId="2323029736" sldId="272"/>
        </pc:sldMkLst>
        <pc:spChg chg="mod">
          <ac:chgData name="Martin Xavier Gomez Salazar" userId="668d0717-4ab7-4af2-abb9-e719a7524c82" providerId="ADAL" clId="{AD2E73A7-6968-48DE-A09F-ED99BFB2AD0E}" dt="2024-05-13T02:40:00.277" v="1112" actId="14100"/>
          <ac:spMkLst>
            <pc:docMk/>
            <pc:sldMk cId="2323029736" sldId="272"/>
            <ac:spMk id="3" creationId="{EEA9B8ED-51C8-5CDC-078C-B2E2F101CD19}"/>
          </ac:spMkLst>
        </pc:spChg>
      </pc:sldChg>
      <pc:sldChg chg="modSp add mod">
        <pc:chgData name="Martin Xavier Gomez Salazar" userId="668d0717-4ab7-4af2-abb9-e719a7524c82" providerId="ADAL" clId="{AD2E73A7-6968-48DE-A09F-ED99BFB2AD0E}" dt="2024-05-13T02:39:53.692" v="1111" actId="14100"/>
        <pc:sldMkLst>
          <pc:docMk/>
          <pc:sldMk cId="1888787792" sldId="273"/>
        </pc:sldMkLst>
        <pc:spChg chg="mod">
          <ac:chgData name="Martin Xavier Gomez Salazar" userId="668d0717-4ab7-4af2-abb9-e719a7524c82" providerId="ADAL" clId="{AD2E73A7-6968-48DE-A09F-ED99BFB2AD0E}" dt="2024-05-13T02:39:53.692" v="1111" actId="14100"/>
          <ac:spMkLst>
            <pc:docMk/>
            <pc:sldMk cId="1888787792" sldId="273"/>
            <ac:spMk id="3" creationId="{EEA9B8ED-51C8-5CDC-078C-B2E2F101CD19}"/>
          </ac:spMkLst>
        </pc:spChg>
      </pc:sldChg>
      <pc:sldChg chg="modSp add mod">
        <pc:chgData name="Martin Xavier Gomez Salazar" userId="668d0717-4ab7-4af2-abb9-e719a7524c82" providerId="ADAL" clId="{AD2E73A7-6968-48DE-A09F-ED99BFB2AD0E}" dt="2024-05-13T02:39:28.348" v="1106" actId="14100"/>
        <pc:sldMkLst>
          <pc:docMk/>
          <pc:sldMk cId="3493208639" sldId="274"/>
        </pc:sldMkLst>
        <pc:spChg chg="mod">
          <ac:chgData name="Martin Xavier Gomez Salazar" userId="668d0717-4ab7-4af2-abb9-e719a7524c82" providerId="ADAL" clId="{AD2E73A7-6968-48DE-A09F-ED99BFB2AD0E}" dt="2024-05-13T02:39:28.348" v="1106" actId="14100"/>
          <ac:spMkLst>
            <pc:docMk/>
            <pc:sldMk cId="3493208639" sldId="274"/>
            <ac:spMk id="3" creationId="{EEA9B8ED-51C8-5CDC-078C-B2E2F101CD19}"/>
          </ac:spMkLst>
        </pc:spChg>
      </pc:sldChg>
      <pc:sldChg chg="modSp add mod">
        <pc:chgData name="Martin Xavier Gomez Salazar" userId="668d0717-4ab7-4af2-abb9-e719a7524c82" providerId="ADAL" clId="{AD2E73A7-6968-48DE-A09F-ED99BFB2AD0E}" dt="2024-05-13T02:39:45.146" v="1110"/>
        <pc:sldMkLst>
          <pc:docMk/>
          <pc:sldMk cId="82162446" sldId="275"/>
        </pc:sldMkLst>
        <pc:spChg chg="mod">
          <ac:chgData name="Martin Xavier Gomez Salazar" userId="668d0717-4ab7-4af2-abb9-e719a7524c82" providerId="ADAL" clId="{AD2E73A7-6968-48DE-A09F-ED99BFB2AD0E}" dt="2024-05-13T02:39:45.146" v="1110"/>
          <ac:spMkLst>
            <pc:docMk/>
            <pc:sldMk cId="82162446" sldId="275"/>
            <ac:spMk id="3" creationId="{EEA9B8ED-51C8-5CDC-078C-B2E2F101CD19}"/>
          </ac:spMkLst>
        </pc:spChg>
      </pc:sldChg>
      <pc:sldChg chg="addSp delSp modSp add mod">
        <pc:chgData name="Martin Xavier Gomez Salazar" userId="668d0717-4ab7-4af2-abb9-e719a7524c82" providerId="ADAL" clId="{AD2E73A7-6968-48DE-A09F-ED99BFB2AD0E}" dt="2024-05-13T05:28:50.795" v="4062" actId="14100"/>
        <pc:sldMkLst>
          <pc:docMk/>
          <pc:sldMk cId="1443733690" sldId="276"/>
        </pc:sldMkLst>
        <pc:spChg chg="mod">
          <ac:chgData name="Martin Xavier Gomez Salazar" userId="668d0717-4ab7-4af2-abb9-e719a7524c82" providerId="ADAL" clId="{AD2E73A7-6968-48DE-A09F-ED99BFB2AD0E}" dt="2024-05-13T05:28:50.795" v="4062" actId="14100"/>
          <ac:spMkLst>
            <pc:docMk/>
            <pc:sldMk cId="1443733690" sldId="276"/>
            <ac:spMk id="2" creationId="{58A3F683-A202-9891-9AFE-7F8EA50C00CA}"/>
          </ac:spMkLst>
        </pc:spChg>
        <pc:spChg chg="mod">
          <ac:chgData name="Martin Xavier Gomez Salazar" userId="668d0717-4ab7-4af2-abb9-e719a7524c82" providerId="ADAL" clId="{AD2E73A7-6968-48DE-A09F-ED99BFB2AD0E}" dt="2024-05-13T02:44:46.298" v="1245" actId="20577"/>
          <ac:spMkLst>
            <pc:docMk/>
            <pc:sldMk cId="1443733690" sldId="276"/>
            <ac:spMk id="3" creationId="{5D55F4F7-2BE6-5D4D-BC3E-B3D0D5ED5860}"/>
          </ac:spMkLst>
        </pc:spChg>
        <pc:picChg chg="add mod">
          <ac:chgData name="Martin Xavier Gomez Salazar" userId="668d0717-4ab7-4af2-abb9-e719a7524c82" providerId="ADAL" clId="{AD2E73A7-6968-48DE-A09F-ED99BFB2AD0E}" dt="2024-05-13T02:45:12.525" v="1287" actId="14100"/>
          <ac:picMkLst>
            <pc:docMk/>
            <pc:sldMk cId="1443733690" sldId="276"/>
            <ac:picMk id="9" creationId="{BB3B435B-DC88-88A3-1003-F0DA45BF61D1}"/>
          </ac:picMkLst>
        </pc:picChg>
        <pc:picChg chg="del">
          <ac:chgData name="Martin Xavier Gomez Salazar" userId="668d0717-4ab7-4af2-abb9-e719a7524c82" providerId="ADAL" clId="{AD2E73A7-6968-48DE-A09F-ED99BFB2AD0E}" dt="2024-05-13T02:43:55.264" v="1213" actId="478"/>
          <ac:picMkLst>
            <pc:docMk/>
            <pc:sldMk cId="1443733690" sldId="276"/>
            <ac:picMk id="3074" creationId="{20D56652-A64B-40B4-5900-AF99F53D560B}"/>
          </ac:picMkLst>
        </pc:picChg>
        <pc:picChg chg="del">
          <ac:chgData name="Martin Xavier Gomez Salazar" userId="668d0717-4ab7-4af2-abb9-e719a7524c82" providerId="ADAL" clId="{AD2E73A7-6968-48DE-A09F-ED99BFB2AD0E}" dt="2024-05-13T02:43:56.551" v="1214" actId="478"/>
          <ac:picMkLst>
            <pc:docMk/>
            <pc:sldMk cId="1443733690" sldId="276"/>
            <ac:picMk id="3076" creationId="{D2299CB1-D38E-B9AB-B12B-DE526852251C}"/>
          </ac:picMkLst>
        </pc:picChg>
        <pc:picChg chg="del">
          <ac:chgData name="Martin Xavier Gomez Salazar" userId="668d0717-4ab7-4af2-abb9-e719a7524c82" providerId="ADAL" clId="{AD2E73A7-6968-48DE-A09F-ED99BFB2AD0E}" dt="2024-05-13T02:43:57.755" v="1215" actId="478"/>
          <ac:picMkLst>
            <pc:docMk/>
            <pc:sldMk cId="1443733690" sldId="276"/>
            <ac:picMk id="3078" creationId="{B8364240-3CD3-8E77-060F-ADA8136EBAD9}"/>
          </ac:picMkLst>
        </pc:picChg>
        <pc:picChg chg="del">
          <ac:chgData name="Martin Xavier Gomez Salazar" userId="668d0717-4ab7-4af2-abb9-e719a7524c82" providerId="ADAL" clId="{AD2E73A7-6968-48DE-A09F-ED99BFB2AD0E}" dt="2024-05-13T02:43:58.980" v="1216" actId="478"/>
          <ac:picMkLst>
            <pc:docMk/>
            <pc:sldMk cId="1443733690" sldId="276"/>
            <ac:picMk id="3080" creationId="{32D7E077-E3C2-0DC1-EC35-0B35293BB304}"/>
          </ac:picMkLst>
        </pc:picChg>
      </pc:sldChg>
      <pc:sldChg chg="addSp delSp modSp add mod">
        <pc:chgData name="Martin Xavier Gomez Salazar" userId="668d0717-4ab7-4af2-abb9-e719a7524c82" providerId="ADAL" clId="{AD2E73A7-6968-48DE-A09F-ED99BFB2AD0E}" dt="2024-05-13T05:32:28.193" v="4522" actId="1076"/>
        <pc:sldMkLst>
          <pc:docMk/>
          <pc:sldMk cId="1131120763" sldId="277"/>
        </pc:sldMkLst>
        <pc:spChg chg="mod">
          <ac:chgData name="Martin Xavier Gomez Salazar" userId="668d0717-4ab7-4af2-abb9-e719a7524c82" providerId="ADAL" clId="{AD2E73A7-6968-48DE-A09F-ED99BFB2AD0E}" dt="2024-05-13T03:05:17.234" v="1854" actId="20577"/>
          <ac:spMkLst>
            <pc:docMk/>
            <pc:sldMk cId="1131120763" sldId="277"/>
            <ac:spMk id="2" creationId="{4B2F039A-DF06-52B4-A8C8-5D52A16A2A78}"/>
          </ac:spMkLst>
        </pc:spChg>
        <pc:spChg chg="add mod">
          <ac:chgData name="Martin Xavier Gomez Salazar" userId="668d0717-4ab7-4af2-abb9-e719a7524c82" providerId="ADAL" clId="{AD2E73A7-6968-48DE-A09F-ED99BFB2AD0E}" dt="2024-05-13T05:32:28.193" v="4522" actId="1076"/>
          <ac:spMkLst>
            <pc:docMk/>
            <pc:sldMk cId="1131120763" sldId="277"/>
            <ac:spMk id="8" creationId="{6CD9F182-233A-628F-EA2F-209BCAEDF4D8}"/>
          </ac:spMkLst>
        </pc:spChg>
        <pc:picChg chg="add del">
          <ac:chgData name="Martin Xavier Gomez Salazar" userId="668d0717-4ab7-4af2-abb9-e719a7524c82" providerId="ADAL" clId="{AD2E73A7-6968-48DE-A09F-ED99BFB2AD0E}" dt="2024-05-13T02:49:39.149" v="1305" actId="22"/>
          <ac:picMkLst>
            <pc:docMk/>
            <pc:sldMk cId="1131120763" sldId="277"/>
            <ac:picMk id="4" creationId="{ACAF6C0F-E3D4-E6B0-F58B-3357E1CAAE13}"/>
          </ac:picMkLst>
        </pc:picChg>
        <pc:picChg chg="add mod">
          <ac:chgData name="Martin Xavier Gomez Salazar" userId="668d0717-4ab7-4af2-abb9-e719a7524c82" providerId="ADAL" clId="{AD2E73A7-6968-48DE-A09F-ED99BFB2AD0E}" dt="2024-05-13T05:31:35.755" v="4437" actId="1076"/>
          <ac:picMkLst>
            <pc:docMk/>
            <pc:sldMk cId="1131120763" sldId="277"/>
            <ac:picMk id="6" creationId="{D0A69C2D-4093-1267-C1A7-C1B6884D71B3}"/>
          </ac:picMkLst>
        </pc:picChg>
        <pc:picChg chg="del">
          <ac:chgData name="Martin Xavier Gomez Salazar" userId="668d0717-4ab7-4af2-abb9-e719a7524c82" providerId="ADAL" clId="{AD2E73A7-6968-48DE-A09F-ED99BFB2AD0E}" dt="2024-05-13T02:49:28.549" v="1301" actId="478"/>
          <ac:picMkLst>
            <pc:docMk/>
            <pc:sldMk cId="1131120763" sldId="277"/>
            <ac:picMk id="7" creationId="{E243AA29-EB88-3B9D-9AC0-F3F159CB0CEF}"/>
          </ac:picMkLst>
        </pc:picChg>
        <pc:picChg chg="del mod">
          <ac:chgData name="Martin Xavier Gomez Salazar" userId="668d0717-4ab7-4af2-abb9-e719a7524c82" providerId="ADAL" clId="{AD2E73A7-6968-48DE-A09F-ED99BFB2AD0E}" dt="2024-05-13T02:49:55.562" v="1311" actId="21"/>
          <ac:picMkLst>
            <pc:docMk/>
            <pc:sldMk cId="1131120763" sldId="277"/>
            <ac:picMk id="11" creationId="{E26B9B59-1973-5085-0EFC-80E023E11458}"/>
          </ac:picMkLst>
        </pc:picChg>
      </pc:sldChg>
      <pc:sldChg chg="addSp delSp modSp add mod">
        <pc:chgData name="Martin Xavier Gomez Salazar" userId="668d0717-4ab7-4af2-abb9-e719a7524c82" providerId="ADAL" clId="{AD2E73A7-6968-48DE-A09F-ED99BFB2AD0E}" dt="2024-05-13T05:37:07.599" v="5090" actId="5793"/>
        <pc:sldMkLst>
          <pc:docMk/>
          <pc:sldMk cId="552244920" sldId="278"/>
        </pc:sldMkLst>
        <pc:spChg chg="mod">
          <ac:chgData name="Martin Xavier Gomez Salazar" userId="668d0717-4ab7-4af2-abb9-e719a7524c82" providerId="ADAL" clId="{AD2E73A7-6968-48DE-A09F-ED99BFB2AD0E}" dt="2024-05-13T05:35:47.068" v="4984" actId="20577"/>
          <ac:spMkLst>
            <pc:docMk/>
            <pc:sldMk cId="552244920" sldId="278"/>
            <ac:spMk id="2" creationId="{4B2F039A-DF06-52B4-A8C8-5D52A16A2A78}"/>
          </ac:spMkLst>
        </pc:spChg>
        <pc:spChg chg="add mod">
          <ac:chgData name="Martin Xavier Gomez Salazar" userId="668d0717-4ab7-4af2-abb9-e719a7524c82" providerId="ADAL" clId="{AD2E73A7-6968-48DE-A09F-ED99BFB2AD0E}" dt="2024-05-13T05:37:07.599" v="5090" actId="5793"/>
          <ac:spMkLst>
            <pc:docMk/>
            <pc:sldMk cId="552244920" sldId="278"/>
            <ac:spMk id="3" creationId="{588E518E-603B-4ECD-2EC1-4BA8C820649B}"/>
          </ac:spMkLst>
        </pc:spChg>
        <pc:picChg chg="del">
          <ac:chgData name="Martin Xavier Gomez Salazar" userId="668d0717-4ab7-4af2-abb9-e719a7524c82" providerId="ADAL" clId="{AD2E73A7-6968-48DE-A09F-ED99BFB2AD0E}" dt="2024-05-13T02:50:36.924" v="1324" actId="478"/>
          <ac:picMkLst>
            <pc:docMk/>
            <pc:sldMk cId="552244920" sldId="278"/>
            <ac:picMk id="6" creationId="{D0A69C2D-4093-1267-C1A7-C1B6884D71B3}"/>
          </ac:picMkLst>
        </pc:picChg>
        <pc:picChg chg="add mod">
          <ac:chgData name="Martin Xavier Gomez Salazar" userId="668d0717-4ab7-4af2-abb9-e719a7524c82" providerId="ADAL" clId="{AD2E73A7-6968-48DE-A09F-ED99BFB2AD0E}" dt="2024-05-13T05:35:54.442" v="5008" actId="1035"/>
          <ac:picMkLst>
            <pc:docMk/>
            <pc:sldMk cId="552244920" sldId="278"/>
            <ac:picMk id="11" creationId="{E26B9B59-1973-5085-0EFC-80E023E11458}"/>
          </ac:picMkLst>
        </pc:picChg>
      </pc:sldChg>
      <pc:sldChg chg="new del">
        <pc:chgData name="Martin Xavier Gomez Salazar" userId="668d0717-4ab7-4af2-abb9-e719a7524c82" providerId="ADAL" clId="{AD2E73A7-6968-48DE-A09F-ED99BFB2AD0E}" dt="2024-05-13T02:58:11.101" v="1651" actId="47"/>
        <pc:sldMkLst>
          <pc:docMk/>
          <pc:sldMk cId="3576201617" sldId="279"/>
        </pc:sldMkLst>
      </pc:sldChg>
      <pc:sldChg chg="addSp delSp modSp add mod ord">
        <pc:chgData name="Martin Xavier Gomez Salazar" userId="668d0717-4ab7-4af2-abb9-e719a7524c82" providerId="ADAL" clId="{AD2E73A7-6968-48DE-A09F-ED99BFB2AD0E}" dt="2024-05-13T05:41:31.381" v="5530" actId="20577"/>
        <pc:sldMkLst>
          <pc:docMk/>
          <pc:sldMk cId="1671390453" sldId="280"/>
        </pc:sldMkLst>
        <pc:spChg chg="mod">
          <ac:chgData name="Martin Xavier Gomez Salazar" userId="668d0717-4ab7-4af2-abb9-e719a7524c82" providerId="ADAL" clId="{AD2E73A7-6968-48DE-A09F-ED99BFB2AD0E}" dt="2024-05-13T05:41:31.381" v="5530" actId="20577"/>
          <ac:spMkLst>
            <pc:docMk/>
            <pc:sldMk cId="1671390453" sldId="280"/>
            <ac:spMk id="2" creationId="{58A3F683-A202-9891-9AFE-7F8EA50C00CA}"/>
          </ac:spMkLst>
        </pc:spChg>
        <pc:spChg chg="mod">
          <ac:chgData name="Martin Xavier Gomez Salazar" userId="668d0717-4ab7-4af2-abb9-e719a7524c82" providerId="ADAL" clId="{AD2E73A7-6968-48DE-A09F-ED99BFB2AD0E}" dt="2024-05-13T05:37:52.964" v="5168" actId="20577"/>
          <ac:spMkLst>
            <pc:docMk/>
            <pc:sldMk cId="1671390453" sldId="280"/>
            <ac:spMk id="3" creationId="{5D55F4F7-2BE6-5D4D-BC3E-B3D0D5ED5860}"/>
          </ac:spMkLst>
        </pc:spChg>
        <pc:graphicFrameChg chg="add mod modGraphic">
          <ac:chgData name="Martin Xavier Gomez Salazar" userId="668d0717-4ab7-4af2-abb9-e719a7524c82" providerId="ADAL" clId="{AD2E73A7-6968-48DE-A09F-ED99BFB2AD0E}" dt="2024-05-13T03:00:53.664" v="1715" actId="1035"/>
          <ac:graphicFrameMkLst>
            <pc:docMk/>
            <pc:sldMk cId="1671390453" sldId="280"/>
            <ac:graphicFrameMk id="10" creationId="{6203ADCB-3FB7-3D76-3700-C5366205F087}"/>
          </ac:graphicFrameMkLst>
        </pc:graphicFrameChg>
        <pc:picChg chg="del">
          <ac:chgData name="Martin Xavier Gomez Salazar" userId="668d0717-4ab7-4af2-abb9-e719a7524c82" providerId="ADAL" clId="{AD2E73A7-6968-48DE-A09F-ED99BFB2AD0E}" dt="2024-05-13T02:58:14.615" v="1652" actId="478"/>
          <ac:picMkLst>
            <pc:docMk/>
            <pc:sldMk cId="1671390453" sldId="280"/>
            <ac:picMk id="3074" creationId="{20D56652-A64B-40B4-5900-AF99F53D560B}"/>
          </ac:picMkLst>
        </pc:picChg>
        <pc:picChg chg="del">
          <ac:chgData name="Martin Xavier Gomez Salazar" userId="668d0717-4ab7-4af2-abb9-e719a7524c82" providerId="ADAL" clId="{AD2E73A7-6968-48DE-A09F-ED99BFB2AD0E}" dt="2024-05-13T02:58:16.141" v="1653" actId="478"/>
          <ac:picMkLst>
            <pc:docMk/>
            <pc:sldMk cId="1671390453" sldId="280"/>
            <ac:picMk id="3076" creationId="{D2299CB1-D38E-B9AB-B12B-DE526852251C}"/>
          </ac:picMkLst>
        </pc:picChg>
        <pc:picChg chg="del">
          <ac:chgData name="Martin Xavier Gomez Salazar" userId="668d0717-4ab7-4af2-abb9-e719a7524c82" providerId="ADAL" clId="{AD2E73A7-6968-48DE-A09F-ED99BFB2AD0E}" dt="2024-05-13T02:58:17.480" v="1654" actId="478"/>
          <ac:picMkLst>
            <pc:docMk/>
            <pc:sldMk cId="1671390453" sldId="280"/>
            <ac:picMk id="3078" creationId="{B8364240-3CD3-8E77-060F-ADA8136EBAD9}"/>
          </ac:picMkLst>
        </pc:picChg>
        <pc:picChg chg="del">
          <ac:chgData name="Martin Xavier Gomez Salazar" userId="668d0717-4ab7-4af2-abb9-e719a7524c82" providerId="ADAL" clId="{AD2E73A7-6968-48DE-A09F-ED99BFB2AD0E}" dt="2024-05-13T02:58:18.772" v="1655" actId="478"/>
          <ac:picMkLst>
            <pc:docMk/>
            <pc:sldMk cId="1671390453" sldId="280"/>
            <ac:picMk id="3080" creationId="{32D7E077-E3C2-0DC1-EC35-0B35293BB30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91-AE4B-807D-BE6F3C84C5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91-AE4B-807D-BE6F3C84C5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91-AE4B-807D-BE6F3C84C5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CE-8343-B148-C1B52C7EBAFE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CE-8343-B148-C1B52C7EBAFE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CE-8343-B148-C1B52C7EBAFE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CE-8343-B148-C1B52C7EBAF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CE-8343-B148-C1B52C7EBA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4-CD44-BF54-FEE67B74FB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24-CD44-BF54-FEE67B74FB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24-CD44-BF54-FEE67B74FB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4E-5645-9041-E832FC400608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4E-5645-9041-E832FC400608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4E-5645-9041-E832FC400608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4E-5645-9041-E832FC40060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4E-5645-9041-E832FC400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Header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HUMAN SIDE OF TECHNOLOGY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Two p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4BAC6CB9-A2BD-9C4D-BD91-AAEC4A25A5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3485DFEF-EDD4-704B-A25A-111EB2878F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80D21C5-583C-354C-8D73-4176FE0517A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Four p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Four p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Four p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Four p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HUMAN SIDE OF TECHNOLOGY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EBF828C-CAAF-9742-BE2C-30ED104C29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69118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Header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Header_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Foto_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DE85D79-D6BD-7445-9FEA-56BA3B261046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Header</a:t>
            </a:r>
          </a:p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HUMAN SIDE OF TECHNOLOGY</a:t>
            </a:r>
            <a:endParaRPr lang="en-LT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0F44544-E32E-E144-B89C-0065FA25D51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Foto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81D5A8-8B48-6E4A-9F52-6D02B4D92F8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Header_Text_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07DA501-84CC-F046-B537-8292A41DD1F4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Header_Text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730DB8E-FC22-D549-9388-A8698880AA8D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Text_Foto_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Text_Foto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Header_Four p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Header_Four p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Header_Four p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Header_Four p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97E286C-F119-164D-98B5-7554300BFF15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07255097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36EB0B7-CB10-0C4C-B050-33BD0FB32D1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8682153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1" y="403225"/>
            <a:ext cx="9722695" cy="198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IMPORTANT (THIS IS NOT PART OF THE SLIDE DESIGN)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Copy chart from Slide </a:t>
            </a:r>
            <a:r>
              <a:rPr lang="lt-LT" b="0" i="0" dirty="0" err="1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Master</a:t>
            </a: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Go to 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Select 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Copy the chart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Close the Slide Master: select the Normal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Paste the chart on slide.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 err="1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rPr>
              <a:t>Other</a:t>
            </a: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rPr>
              <a:t> charts must be created according to </a:t>
            </a:r>
            <a:r>
              <a:rPr lang="lt-LT" b="0" i="0" dirty="0" err="1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rPr>
              <a:t>this</a:t>
            </a: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rPr>
              <a:t> </a:t>
            </a:r>
            <a:r>
              <a:rPr lang="lt-LT" b="0" i="0" dirty="0" err="1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rPr>
              <a:t>design</a:t>
            </a: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rPr>
              <a:t>.</a:t>
            </a:r>
            <a:endParaRPr lang="en-US" b="0" i="0" dirty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One Numb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96451B7-2052-9240-BFB3-A9AA9A36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HUMAN SIDE OF TECHNOLOGY</a:t>
            </a:r>
            <a:endParaRPr lang="en-L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3AD1B-7E9A-944B-B801-B65F2423E5BA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19E62AA-E2D7-254E-B7E9-789668C3EE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85975356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4103FC-5D4B-6148-8344-357F85691C5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186905807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BCAAAE-80A2-E844-AF0A-BF81197DCFF9}"/>
              </a:ext>
            </a:extLst>
          </p:cNvPr>
          <p:cNvSpPr txBox="1"/>
          <p:nvPr userDrawn="1"/>
        </p:nvSpPr>
        <p:spPr>
          <a:xfrm>
            <a:off x="1279921" y="403225"/>
            <a:ext cx="9722695" cy="198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IMPORTANT (THIS IS NOT PART OF THE SLIDE DESIGN)</a:t>
            </a:r>
            <a:endParaRPr lang="lt-LT" b="1" i="0" dirty="0">
              <a:solidFill>
                <a:schemeClr val="tx1"/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Copy chart from Slide </a:t>
            </a:r>
            <a:r>
              <a:rPr lang="lt-LT" b="0" i="0" dirty="0" err="1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Master</a:t>
            </a:r>
            <a:r>
              <a:rPr lang="lt-LT" b="0" i="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1. 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Go to 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2. 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Select 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3. 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Copy the chart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4. 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Close the Slide Master: select the Normal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5. 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Paste the chart on slide.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 err="1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rPr>
              <a:t>Other</a:t>
            </a:r>
            <a:r>
              <a:rPr lang="lt-LT" b="0" i="0" dirty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rPr>
              <a:t> charts must be created according to </a:t>
            </a:r>
            <a:r>
              <a:rPr lang="lt-LT" b="0" i="0" dirty="0" err="1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rPr>
              <a:t>this</a:t>
            </a:r>
            <a:r>
              <a:rPr lang="lt-LT" b="0" i="0" dirty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rPr>
              <a:t> </a:t>
            </a:r>
            <a:r>
              <a:rPr lang="lt-LT" b="0" i="0" dirty="0" err="1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rPr>
              <a:t>design</a:t>
            </a:r>
            <a:r>
              <a:rPr lang="lt-LT" b="0" i="0" dirty="0">
                <a:solidFill>
                  <a:schemeClr val="tx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rPr>
              <a:t>.</a:t>
            </a:r>
            <a:endParaRPr lang="en-US" b="0" i="0" dirty="0">
              <a:solidFill>
                <a:schemeClr val="tx1"/>
              </a:solidFill>
              <a:latin typeface="Inter Medium" panose="020B0502030000000004" pitchFamily="34" charset="0"/>
              <a:ea typeface="Inter Medium" panose="020B0502030000000004" pitchFamily="34" charset="0"/>
              <a:cs typeface="Inter Medium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492272-9779-2241-83F3-E687CBCE187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00882885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IMPORTANT (THIS IS NOT PART OF THE SLIDE DESIGN)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Copy table from Slide </a:t>
            </a:r>
            <a:r>
              <a:rPr lang="lt-LT" b="0" i="0" dirty="0" err="1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Master</a:t>
            </a: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Go to 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Select 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Copy the table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Close the Slide Master: select the Normal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Paste the table on slide.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4B7795-ED57-BA41-9394-B33607ADC5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67343345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B6A585-1753-A34C-8DD7-7369E5275DA5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IMPORTANT (THIS IS NOT PART OF THE SLIDE DESIGN)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Copy table from Slide </a:t>
            </a:r>
            <a:r>
              <a:rPr lang="lt-LT" b="0" i="0" dirty="0" err="1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Master</a:t>
            </a: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Go to 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Select 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Copy the table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Close the Slide Master: select the Normal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Paste the table on slide.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Two Numbe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HUMAN SIDE OF TECHNOLOGY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6F31A-D9EF-A541-B58C-EF4A2221ECB9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A6A4746-2EF0-224F-9BFF-A1348C826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Slogan_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HUMAN SIDE OF TECHNOLOGY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Header</a:t>
            </a:r>
            <a:r>
              <a:rPr lang="lt-LT" dirty="0"/>
              <a:t>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6AAE050-80B0-E943-B294-2C9DD7CDE74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Slogan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HUMAN SIDE OF TECHNOLOGY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Header</a:t>
            </a:r>
            <a:r>
              <a:rPr lang="lt-LT" dirty="0"/>
              <a:t>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5DBDACD-F72D-4347-B282-C11CA7E9B316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Header</a:t>
            </a:r>
            <a:r>
              <a:rPr lang="lt-LT" dirty="0"/>
              <a:t>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A5D1039-D9CB-C345-BC30-CCE7727C8314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Header</a:t>
            </a:r>
            <a:r>
              <a:rPr lang="lt-LT" dirty="0"/>
              <a:t>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AFD13B1-56F9-4444-AA73-38EC04BF9A0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Two p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 err="1"/>
              <a:t>Text</a:t>
            </a:r>
            <a:endParaRPr lang="lt-LT" dirty="0"/>
          </a:p>
          <a:p>
            <a:pPr lvl="0"/>
            <a:r>
              <a:rPr lang="lt-LT" dirty="0" err="1"/>
              <a:t>second</a:t>
            </a:r>
            <a:r>
              <a:rPr lang="lt-LT" dirty="0"/>
              <a:t> line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097BC22-7AFA-9C42-947D-4B0B979CA803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23" r:id="rId6"/>
    <p:sldLayoutId id="2147483737" r:id="rId7"/>
    <p:sldLayoutId id="2147483738" r:id="rId8"/>
    <p:sldLayoutId id="2147483717" r:id="rId9"/>
    <p:sldLayoutId id="2147483718" r:id="rId10"/>
    <p:sldLayoutId id="2147483719" r:id="rId11"/>
    <p:sldLayoutId id="2147483720" r:id="rId12"/>
    <p:sldLayoutId id="2147483677" r:id="rId13"/>
    <p:sldLayoutId id="2147483739" r:id="rId14"/>
    <p:sldLayoutId id="214748374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307B7C-1C0E-47D0-9F83-019341BA9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355" y="4213412"/>
            <a:ext cx="9587410" cy="2023876"/>
          </a:xfrm>
        </p:spPr>
        <p:txBody>
          <a:bodyPr/>
          <a:lstStyle/>
          <a:p>
            <a:r>
              <a:rPr lang="lt-LT" dirty="0"/>
              <a:t>Project author:</a:t>
            </a:r>
            <a:r>
              <a:rPr lang="en-US" dirty="0"/>
              <a:t> Martin X. Gomez S.</a:t>
            </a:r>
            <a:endParaRPr lang="lt-LT" dirty="0"/>
          </a:p>
          <a:p>
            <a:r>
              <a:rPr lang="lt-LT" dirty="0"/>
              <a:t>Supervisor:</a:t>
            </a:r>
            <a:r>
              <a:rPr lang="en-US" dirty="0"/>
              <a:t> Prof. Dr. Renaldas </a:t>
            </a:r>
            <a:r>
              <a:rPr lang="en-US" dirty="0" err="1"/>
              <a:t>Urniežius</a:t>
            </a:r>
            <a:endParaRPr lang="lt-LT" dirty="0"/>
          </a:p>
          <a:p>
            <a:endParaRPr lang="lt-LT" dirty="0"/>
          </a:p>
          <a:p>
            <a:pPr algn="ctr"/>
            <a:r>
              <a:rPr lang="en-US" dirty="0"/>
              <a:t>Kaunas, </a:t>
            </a:r>
            <a:r>
              <a:rPr lang="lt-LT" dirty="0"/>
              <a:t>2024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1F1B6-50CC-4682-86D8-DFE75223C1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2355" y="1952625"/>
            <a:ext cx="8854531" cy="1830481"/>
          </a:xfrm>
        </p:spPr>
        <p:txBody>
          <a:bodyPr/>
          <a:lstStyle/>
          <a:p>
            <a:pPr algn="ctr"/>
            <a:r>
              <a:rPr lang="en-US" dirty="0"/>
              <a:t>Application of Machine Learning to Stock Market Index Prediction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7118C-5748-4CB5-A3EF-5667EC0746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16200000">
            <a:off x="8847687" y="2831533"/>
            <a:ext cx="4985555" cy="643688"/>
          </a:xfrm>
        </p:spPr>
        <p:txBody>
          <a:bodyPr/>
          <a:lstStyle/>
          <a:p>
            <a:r>
              <a:rPr lang="en-US" dirty="0"/>
              <a:t>HUMAN SIDE OF TECHNOLOGY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2308DC6-0CBE-4388-B3D9-F8C17764CB3A}"/>
              </a:ext>
            </a:extLst>
          </p:cNvPr>
          <p:cNvSpPr txBox="1">
            <a:spLocks/>
          </p:cNvSpPr>
          <p:nvPr/>
        </p:nvSpPr>
        <p:spPr>
          <a:xfrm>
            <a:off x="2204490" y="148380"/>
            <a:ext cx="8015275" cy="6436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2000" dirty="0"/>
              <a:t>FACULTY </a:t>
            </a:r>
            <a:r>
              <a:rPr lang="en-US" sz="2000" dirty="0"/>
              <a:t>OF</a:t>
            </a:r>
            <a:r>
              <a:rPr lang="lt-LT" sz="2000" dirty="0"/>
              <a:t> ELECTRICAL </a:t>
            </a:r>
            <a:r>
              <a:rPr lang="en-US" sz="2000" dirty="0"/>
              <a:t>AND</a:t>
            </a:r>
            <a:r>
              <a:rPr lang="lt-LT" sz="2000" dirty="0"/>
              <a:t> ELECTRONICS ENGINEERING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26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2F039A-DF06-52B4-A8C8-5D52A16A2A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SPY According to an interpretable scale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B9B59-1973-5085-0EFC-80E023E11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405440" y="1351597"/>
            <a:ext cx="7358333" cy="482716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518E-603B-4ECD-2EC1-4BA8C820649B}"/>
              </a:ext>
            </a:extLst>
          </p:cNvPr>
          <p:cNvSpPr txBox="1">
            <a:spLocks/>
          </p:cNvSpPr>
          <p:nvPr/>
        </p:nvSpPr>
        <p:spPr>
          <a:xfrm>
            <a:off x="7875917" y="2959903"/>
            <a:ext cx="3717985" cy="1170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Similarity to S&amp;P500 ETF.</a:t>
            </a:r>
          </a:p>
          <a:p>
            <a:pPr marL="285750" indent="-285750"/>
            <a:r>
              <a:rPr lang="en-US" sz="2000" dirty="0"/>
              <a:t>Capability of acquisition.</a:t>
            </a:r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4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245528-E543-438E-1A4D-84C37DC073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Random Forest Parameters Optimization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D3DD9-2CEB-65BE-CD88-B09A0C0DBC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80982" y="1645447"/>
            <a:ext cx="5181597" cy="3822456"/>
          </a:xfrm>
        </p:spPr>
        <p:txBody>
          <a:bodyPr/>
          <a:lstStyle/>
          <a:p>
            <a:pPr algn="just"/>
            <a:r>
              <a:rPr lang="en-US" sz="2000" dirty="0"/>
              <a:t>Parameter selection for the random forest classifier included several iterations.</a:t>
            </a:r>
          </a:p>
          <a:p>
            <a:pPr algn="just"/>
            <a:r>
              <a:rPr lang="en-US" sz="2000" dirty="0"/>
              <a:t>Results were recorded into a table and plotted for better interpretation.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3C417B-9ACA-24E9-02B2-576E69C2E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21" r="25081"/>
          <a:stretch/>
        </p:blipFill>
        <p:spPr>
          <a:xfrm>
            <a:off x="6762048" y="3999483"/>
            <a:ext cx="4460924" cy="1831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794FA5-2EFB-43A0-9FA8-85F0D0547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2"/>
          <a:stretch/>
        </p:blipFill>
        <p:spPr>
          <a:xfrm>
            <a:off x="429421" y="1645447"/>
            <a:ext cx="6039768" cy="461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3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245528-E543-438E-1A4D-84C37DC073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Additional Data for Model Training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87541-3B80-4CCA-3817-DA2A87FBD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78445"/>
              </p:ext>
            </p:extLst>
          </p:nvPr>
        </p:nvGraphicFramePr>
        <p:xfrm>
          <a:off x="7808427" y="1399598"/>
          <a:ext cx="3741931" cy="773684"/>
        </p:xfrm>
        <a:graphic>
          <a:graphicData uri="http://schemas.openxmlformats.org/drawingml/2006/table">
            <a:tbl>
              <a:tblPr firstRow="1" firstCol="1" bandRow="1"/>
              <a:tblGrid>
                <a:gridCol w="2370331">
                  <a:extLst>
                    <a:ext uri="{9D8B030D-6E8A-4147-A177-3AD203B41FA5}">
                      <a16:colId xmlns:a16="http://schemas.microsoft.com/office/drawing/2014/main" val="66030132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81181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Confidence 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6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Initial Model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0.5641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00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Including Backtesting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0.5452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653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Addition with backtesting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0.5547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86848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2A69E877-A4B8-5CA7-827C-3CFF2FE0C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72"/>
          <a:stretch/>
        </p:blipFill>
        <p:spPr>
          <a:xfrm>
            <a:off x="482329" y="2457523"/>
            <a:ext cx="11134283" cy="389662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E15DA4D-0FE2-EFC6-4147-94D85580324A}"/>
              </a:ext>
            </a:extLst>
          </p:cNvPr>
          <p:cNvSpPr txBox="1">
            <a:spLocks/>
          </p:cNvSpPr>
          <p:nvPr/>
        </p:nvSpPr>
        <p:spPr>
          <a:xfrm>
            <a:off x="641644" y="1399598"/>
            <a:ext cx="6474264" cy="874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Forecasting improvement.</a:t>
            </a:r>
          </a:p>
          <a:p>
            <a:pPr marL="285750" indent="-285750"/>
            <a:r>
              <a:rPr lang="en-US" sz="2000" dirty="0"/>
              <a:t>Result Comparison. </a:t>
            </a:r>
          </a:p>
        </p:txBody>
      </p:sp>
    </p:spTree>
    <p:extLst>
      <p:ext uri="{BB962C8B-B14F-4D97-AF65-F5344CB8AC3E}">
        <p14:creationId xmlns:p14="http://schemas.microsoft.com/office/powerpoint/2010/main" val="391840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A3F683-A202-9891-9AFE-7F8EA50C0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3931" y="3312368"/>
            <a:ext cx="9273980" cy="29249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investment was simulated to acquire 26.036 shares of the SPY 30 years ago.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 buy and hold strategy determined and increase of 1231.2%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model trained the gains were of 1214.9%.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Meaning a lowest performance.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F4F7-2BE6-5D4D-BC3E-B3D0D5ED5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Buy &amp; Hold and Daily Trading Strategies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277CB-7AA8-01B8-3758-C484EAC429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03ADCB-3FB7-3D76-3700-C5366205F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17550"/>
              </p:ext>
            </p:extLst>
          </p:nvPr>
        </p:nvGraphicFramePr>
        <p:xfrm>
          <a:off x="2463930" y="1559221"/>
          <a:ext cx="9273980" cy="1335405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162452">
                  <a:extLst>
                    <a:ext uri="{9D8B030D-6E8A-4147-A177-3AD203B41FA5}">
                      <a16:colId xmlns:a16="http://schemas.microsoft.com/office/drawing/2014/main" val="227078401"/>
                    </a:ext>
                  </a:extLst>
                </a:gridCol>
                <a:gridCol w="2080576">
                  <a:extLst>
                    <a:ext uri="{9D8B030D-6E8A-4147-A177-3AD203B41FA5}">
                      <a16:colId xmlns:a16="http://schemas.microsoft.com/office/drawing/2014/main" val="988534310"/>
                    </a:ext>
                  </a:extLst>
                </a:gridCol>
                <a:gridCol w="2774104">
                  <a:extLst>
                    <a:ext uri="{9D8B030D-6E8A-4147-A177-3AD203B41FA5}">
                      <a16:colId xmlns:a16="http://schemas.microsoft.com/office/drawing/2014/main" val="1626391660"/>
                    </a:ext>
                  </a:extLst>
                </a:gridCol>
                <a:gridCol w="2256848">
                  <a:extLst>
                    <a:ext uri="{9D8B030D-6E8A-4147-A177-3AD203B41FA5}">
                      <a16:colId xmlns:a16="http://schemas.microsoft.com/office/drawing/2014/main" val="4280163377"/>
                    </a:ext>
                  </a:extLst>
                </a:gridCol>
              </a:tblGrid>
              <a:tr h="5733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Trading strategy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Initial Investment,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eur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Profit after 30 yrs, eur 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Profit after 30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yrs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, 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853108"/>
                  </a:ext>
                </a:extLst>
              </a:tr>
              <a:tr h="277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Buy and Hold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12,312.001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1231,2%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594531"/>
                  </a:ext>
                </a:extLst>
              </a:tr>
              <a:tr h="277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Daily Trading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12,149.015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1214,9%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6567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39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43A606-181B-FCD4-AD0B-4688C7E10A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Performance in 2017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5F7E7-0576-5C29-0182-486C5AEDDB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Performance in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EED3DC-70EF-45B6-21ED-6C2FD799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518" y="3114604"/>
            <a:ext cx="5720785" cy="3087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B11F91-3C82-74E8-8896-0E30A9847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7" y="3091050"/>
            <a:ext cx="5808082" cy="3134377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A29F2CF-D9F8-07DB-0CE1-1A69CF0A83E1}"/>
              </a:ext>
            </a:extLst>
          </p:cNvPr>
          <p:cNvSpPr txBox="1">
            <a:spLocks/>
          </p:cNvSpPr>
          <p:nvPr/>
        </p:nvSpPr>
        <p:spPr>
          <a:xfrm>
            <a:off x="641645" y="1515224"/>
            <a:ext cx="5327116" cy="1170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Trump elected President.</a:t>
            </a:r>
          </a:p>
          <a:p>
            <a:pPr marL="285750" indent="-285750"/>
            <a:r>
              <a:rPr lang="en-US" sz="2000" dirty="0"/>
              <a:t>Tax cuts &amp; Beneficial business policies.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F5FD73B-9AAD-239D-0F30-A7185DFF1470}"/>
              </a:ext>
            </a:extLst>
          </p:cNvPr>
          <p:cNvSpPr txBox="1">
            <a:spLocks/>
          </p:cNvSpPr>
          <p:nvPr/>
        </p:nvSpPr>
        <p:spPr>
          <a:xfrm>
            <a:off x="6485665" y="1362824"/>
            <a:ext cx="5327116" cy="1170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Covid Pandemic. 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Market Depression.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55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20477E-FC6C-5D44-FC7F-9C27316DFB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0812" y="276048"/>
            <a:ext cx="4812710" cy="3428998"/>
          </a:xfrm>
        </p:spPr>
        <p:txBody>
          <a:bodyPr/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Research on different machine learning algorithms was completed, and selection of optimal ML model to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 predict the market’s share prices was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forests. </a:t>
            </a:r>
          </a:p>
          <a:p>
            <a:pPr algn="just"/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E81C9-A53E-1108-C218-A2ED984CF7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9530" y="215654"/>
            <a:ext cx="5123135" cy="3428998"/>
          </a:xfrm>
        </p:spPr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Research on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the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Stock Market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was completed. Research found current ML applications for stock market tools could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further tailored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as there is a big field for ML applied to the stock market. </a:t>
            </a:r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2F492-8D8F-C2E6-AC7D-E1260B53EB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4934" y="3429000"/>
            <a:ext cx="5091502" cy="3428998"/>
          </a:xfrm>
        </p:spPr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Trained model had a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confidence score of 55%.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this model, two different trading strategies were compared for profit; the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 and hold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strategy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vs.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daily trading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strategy. The buy and hold strategy proved to be more effective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generating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16.3% more profit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 daily trading. </a:t>
            </a:r>
          </a:p>
          <a:p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382A5-AFDB-748C-F1DD-589353A37E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1286" y="3429000"/>
            <a:ext cx="5232404" cy="3428998"/>
          </a:xfrm>
        </p:spPr>
        <p:txBody>
          <a:bodyPr/>
          <a:lstStyle/>
          <a:p>
            <a:pPr algn="just"/>
            <a:r>
              <a:rPr lang="en-US" sz="1400" dirty="0"/>
              <a:t>3.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from the last 30 years for S&amp;P 500 and SPY ETF’s  was extracted via Yahoo Finance for the prediction of rise or drop in share prices.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forests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 was implemented with optimally selected parameters, and back-tested for improved real-world performance. Model implemented using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Scikit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learn libraries.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514830D-9B8F-BA9A-ECA3-C10F6B69523E}"/>
              </a:ext>
            </a:extLst>
          </p:cNvPr>
          <p:cNvSpPr txBox="1">
            <a:spLocks/>
          </p:cNvSpPr>
          <p:nvPr/>
        </p:nvSpPr>
        <p:spPr>
          <a:xfrm>
            <a:off x="419689" y="272933"/>
            <a:ext cx="10908714" cy="509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4721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25F347-DE9F-FA49-19B3-A46B7F591D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AC312-0235-A41D-0ABB-81FD8C34A8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2355" y="2909230"/>
            <a:ext cx="8854531" cy="320232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3684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E468F-191A-C45F-7202-EF60B10BF4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 of references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9B8ED-51C8-5CDC-078C-B2E2F101CD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3853" y="1449388"/>
            <a:ext cx="11112760" cy="5408611"/>
          </a:xfrm>
        </p:spPr>
        <p:txBody>
          <a:bodyPr/>
          <a:lstStyle/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  BOUCHEFRY, K. EL - SOUZA, R.S. DE Learning in Big Data: Introduction to Machine Learning. In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Knowledge Discovery in Big Data from Astronomy and Earth Observation: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Astrogeoinformatics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2020. p. 225–249.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2024-05-03]. . 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  EDGAR, T.W. - MANZ, D.O. Machine Learning. In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Methods for Cyber Security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</a:t>
            </a:r>
            <a:r>
              <a:rPr lang="es-EC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2017. p. 153–173. [</a:t>
            </a:r>
            <a:r>
              <a:rPr lang="es-EC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s-EC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2024-05-03]. . </a:t>
            </a:r>
            <a:r>
              <a:rPr lang="es-EC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s-EC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s-EC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s-EC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&lt;https://linkinghub.elsevier.com/retrieve/pii/B9780128053492000066&gt;.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EC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  PEDREGOSA FABIANPEDREGOSA, F. ir </a:t>
            </a:r>
            <a:r>
              <a:rPr lang="es-EC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kt</a:t>
            </a:r>
            <a:r>
              <a:rPr lang="es-EC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Scikit-learn: Machine Learning in Python. In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Machine Learning Research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2011. Vol. 12, no. 85, p. 2825–2830.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2024-05-03]. 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&lt;http://jmlr.org/papers/v12/pedregosa11a.html&gt;.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  (2) Yahoo Finance: Overview | LinkedIn.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2024-05-04].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&lt;https://www.linkedin.com/company/yahoo-finance/&gt;.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  4 Stages of the Economic Cycle | Britannica Money.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2024-05-03].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&lt;https://www.britannica.com/money/stages-of-economic-cycle&gt;.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7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9B8ED-51C8-5CDC-078C-B2E2F101CD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3853" y="251927"/>
            <a:ext cx="11112760" cy="6428792"/>
          </a:xfrm>
        </p:spPr>
        <p:txBody>
          <a:bodyPr/>
          <a:lstStyle/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  (25) Machine Learning for Trading — Can It Predict the Trend? | LinkedIn.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2024-05-04].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&lt;https://www.linkedin.com/pulse/machine-learning-trading-can-predict-trend-datatobiz/&gt;.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  About Us –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QuantumstreetAI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2024-05-04].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&lt;https://quantumstreetai.com/about-us/&gt;.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  Artificial intelligence (AI) | Definition, Examples, Types, Applications, Companies, &amp; Facts | Britannica.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&lt;https://www.britannica.com/technology/artificial-intelligence&gt;.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  ASSET | English meaning - Cambridge Dictionary.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2024-05-04].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&lt;https://dictionary.cambridge.org/dictionary/english/asset&gt;.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10. 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Backtesting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MATLAB &amp; Simulink.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2024-05-04].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&lt;https://se.mathworks.com/discovery/backtesting.html&gt;.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  Best Stock Brokers for Europeans in 2024 |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BrokerChooser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2024-05-03].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&lt;https://brokerchooser.com/best-brokers/best-stock-brokers-for-europeans&gt;.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  Composer – Investing. Built Better.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2024-05-04].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&lt;https://www.composer.trade/&gt;.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3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9B8ED-51C8-5CDC-078C-B2E2F101CD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3853" y="270587"/>
            <a:ext cx="11112760" cy="6410131"/>
          </a:xfrm>
        </p:spPr>
        <p:txBody>
          <a:bodyPr/>
          <a:lstStyle/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13.  Convert your savings into investments | Luminor.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2024-05-03].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&lt;https://www.luminor.lt/en/investments&gt;.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14.  Decision Tree Algorithm in Machine Learning -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Javatpoint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2024-05-03].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&lt;https://www.javatpoint.com/machine-learning-decision-tree-classification-algorithm&gt;.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15.  ETFs - Swedbank.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2024-05-03].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&lt;https://www.swedbank.lt/private/investor/stock/lyxor?language=ENG&gt;.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16.  Forecasting: What It Is, How It’s Used in Business and Investing.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&lt;https://www.investopedia.com/terms/f/forecasting.asp&gt;.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17.  Here’s How the Stock Market Performed Under President Donald Trump.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2024-05-12].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&lt;https://markets.businessinsider.com/news/stocks/stock-market-performance-under-president-donald-trump-dow-jones-sp500-2021-1-1029987163&gt;.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18.  If Trump wins, here’s how the S&amp;P 500 could react - CBS News.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2024-05-12].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&lt;https://www.cbsnews.com/news/if-trump-wins-heres-how-the-s-p-500-could-react/&gt;.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19.  Inflation vs. Deflation: What’s the Difference?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&lt;https://www.investopedia.com/ask/answers/111414/what-difference-between-inflation-and-deflation.asp&gt;.</a:t>
            </a:r>
            <a:endParaRPr lang="en-US" sz="1800" dirty="0">
              <a:solidFill>
                <a:schemeClr val="bg1"/>
              </a:solidFill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1DFE7F-AFBF-442C-ABF7-98F13F7D7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Stock Market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47D02-2803-4F7E-A587-631BD619D4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ED43F-D8CB-4077-AEE6-92D63341C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8883" y="2108718"/>
            <a:ext cx="4639411" cy="41266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place where different assets are commercialized, e.g. Stocks, Exchange Trust Funds (ETF’s), commodities, currencies, cryptocurrencies etc.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Regulated market by local governments, entities, and brokers for trading security.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affected by offer and demand, which leads to different economic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graph on a computer screen&#10;&#10;Description automatically generated">
            <a:extLst>
              <a:ext uri="{FF2B5EF4-FFF2-40B4-BE49-F238E27FC236}">
                <a16:creationId xmlns:a16="http://schemas.microsoft.com/office/drawing/2014/main" id="{87746EAD-359D-52ED-4354-C4F8DB0C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71" y="1572518"/>
            <a:ext cx="5030947" cy="2599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Diagram of a diagram of a economic cycle&#10;&#10;Description automatically generated">
            <a:extLst>
              <a:ext uri="{FF2B5EF4-FFF2-40B4-BE49-F238E27FC236}">
                <a16:creationId xmlns:a16="http://schemas.microsoft.com/office/drawing/2014/main" id="{14EB4188-DE60-21C3-5513-9B374492D2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1"/>
          <a:stretch/>
        </p:blipFill>
        <p:spPr bwMode="auto">
          <a:xfrm>
            <a:off x="862172" y="4172031"/>
            <a:ext cx="5030947" cy="25243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108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9B8ED-51C8-5CDC-078C-B2E2F101CD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3853" y="345233"/>
            <a:ext cx="11112760" cy="6335486"/>
          </a:xfrm>
        </p:spPr>
        <p:txBody>
          <a:bodyPr/>
          <a:lstStyle/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20.  Machine Learning Random Forest Algorithm -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Javatpoint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2024-05-03].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&lt;https://www.javatpoint.com/machine-learning-random-forest-algorithm&gt;.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21.  project-walkthroughs/sp_500 at master ·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dataquestio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/project-walkthroughs.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2024-05-04].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&lt;https://github.com/dataquestio/project-walkthroughs/tree/master/sp_500&gt;.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22.  SHARE | English meaning - Cambridge Dictionary.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2024-05-04].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&lt;https://dictionary.cambridge.org/dictionary/english/share?q=shares&gt;.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23.  S&amp;P 500: impact of COVID-19 vs previous major crashes 2020 | Statista.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2024-05-12].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&lt;https://www.statista.com/statistics/1175227/s-and-p-500-major-crashes-change/&gt;.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24.  SPY Interactive Stock Chart | SPDR S&amp;P 500 ETF Trust Stock - Yahoo Finance.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2024-05-04].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&lt;https://finance.yahoo.com/chart/SPY 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25.  Technical Analysis Basics | What is Technical Analysis? | IG US.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&lt;https://www.ig.com/us/trading-strategies/beginners-guide-to-technical-analysis-190430&gt;.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26.  TICKER | English meaning - Cambridge Dictionary.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2024-05-04].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&lt;https://dictionary.cambridge.org/dictionary/english/ticker?q=tickers&gt;.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8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9B8ED-51C8-5CDC-078C-B2E2F101CD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3853" y="391885"/>
            <a:ext cx="11112760" cy="6288833"/>
          </a:xfrm>
        </p:spPr>
        <p:txBody>
          <a:bodyPr/>
          <a:lstStyle/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27.  TRADE | English meaning - Cambridge Dictionary.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2024-05-04].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&lt;https://dictionary.cambridge.org/dictionary/english/trade&gt;.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28.  Trade Ideas: AI-Driven Stock Scanning &amp; Charting Platform.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2024-05-04].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&lt;https://www.trade-ideas.com/&gt;.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29.  Trading Strategy - Overview, Components, How To Develop.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&lt;https://corporatefinanceinstitute.com/resources/career-map/sell-side/capital-markets/trading-strategy/&gt;.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30.  What are Machine Learning Models?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&lt;https://www.databricks.com/glossary/machine-learning-models&gt;.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31.  What Is a Broker? Definition, Examples and How to Find One - NerdWallet.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&lt;https://www.nerdwallet.com/article/investing/what-is-a-broker&gt;.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32.  What is a Candlestick? - 2022 - Robinhood.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&lt;https://learn.robinhood.com/articles/3YzdYQ8bI4XqfnYUNj3dac/what-is-a-candlestick/&gt;.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33.  What Is a Neural Network? - MATLAB &amp; Simulink.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2024-05-03].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&lt;https://www.mathworks.com/discovery/neural-network.html&gt;.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0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9B8ED-51C8-5CDC-078C-B2E2F101CD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3853" y="391885"/>
            <a:ext cx="11112760" cy="6288833"/>
          </a:xfrm>
        </p:spPr>
        <p:txBody>
          <a:bodyPr/>
          <a:lstStyle/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34.  What is Artificial Intelligence (AI)? Everything You Need to Know.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&lt;https://www.techtarget.com/searchenterpriseai/definition/AI-Artificial-Intelligence&gt;.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35.  What is Stock? | Types &amp; Examples - Lesson | Study.com.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&lt;https://study.com/academy/lesson/what-is-a-stock-definition-types-examples.html&gt;.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36.  What Is the Stock Market and How Does it Work?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2024-05-02].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&lt;https://www.investopedia.com/terms/s/stockmarket.asp&gt;.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37.  What’s in a Name? Meta Platforms Stock Down 61% Since Its Infamous Name Change | The Motley Fool. In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interaktyvus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[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žiūrėta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2024-05-04].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Prieiga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internetą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&lt;https://www.fool.com/investing/2023/01/10/what-name-meta-platforms-stock-down-since-change/&gt;.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28FD0D-43B9-43CC-AF7A-EF6D174C14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Machine Learning and Artificial Intelligence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EAACD-3496-4C2A-A7C0-E0D242CDCB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4356" y="2072563"/>
            <a:ext cx="4531878" cy="31581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Artificial intelligence seeks to perform activities done by individuals with the use of a computer.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intelligence is based on several mathematical models and algorithms that have been developed for several decades.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algorithms fit for different purposes.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F6622D-E00A-170F-032F-F8EB6EE53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11334"/>
              </p:ext>
            </p:extLst>
          </p:nvPr>
        </p:nvGraphicFramePr>
        <p:xfrm>
          <a:off x="5562555" y="2085392"/>
          <a:ext cx="6341899" cy="3981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9953">
                  <a:extLst>
                    <a:ext uri="{9D8B030D-6E8A-4147-A177-3AD203B41FA5}">
                      <a16:colId xmlns:a16="http://schemas.microsoft.com/office/drawing/2014/main" val="3701902990"/>
                    </a:ext>
                  </a:extLst>
                </a:gridCol>
                <a:gridCol w="1603939">
                  <a:extLst>
                    <a:ext uri="{9D8B030D-6E8A-4147-A177-3AD203B41FA5}">
                      <a16:colId xmlns:a16="http://schemas.microsoft.com/office/drawing/2014/main" val="1099945951"/>
                    </a:ext>
                  </a:extLst>
                </a:gridCol>
                <a:gridCol w="1464068">
                  <a:extLst>
                    <a:ext uri="{9D8B030D-6E8A-4147-A177-3AD203B41FA5}">
                      <a16:colId xmlns:a16="http://schemas.microsoft.com/office/drawing/2014/main" val="3628554693"/>
                    </a:ext>
                  </a:extLst>
                </a:gridCol>
                <a:gridCol w="1603939">
                  <a:extLst>
                    <a:ext uri="{9D8B030D-6E8A-4147-A177-3AD203B41FA5}">
                      <a16:colId xmlns:a16="http://schemas.microsoft.com/office/drawing/2014/main" val="2655821205"/>
                    </a:ext>
                  </a:extLst>
                </a:gridCol>
              </a:tblGrid>
              <a:tr h="548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ML Model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 of learning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 of data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Application Example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5982344"/>
                  </a:ext>
                </a:extLst>
              </a:tr>
              <a:tr h="5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Neural Networks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Unsupervised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Raw abstract, unstructured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Image or speech recognition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6347480"/>
                  </a:ext>
                </a:extLst>
              </a:tr>
              <a:tr h="268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Linear Regression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Supervised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numerical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Stock prices prediction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380510"/>
                  </a:ext>
                </a:extLst>
              </a:tr>
              <a:tr h="5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Clustering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Unsupervised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Unlabled, patterned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Feature recognition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970928"/>
                  </a:ext>
                </a:extLst>
              </a:tr>
              <a:tr h="539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Decision trees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Supervised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Numerical/categotical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House-price prediction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416843"/>
                  </a:ext>
                </a:extLst>
              </a:tr>
              <a:tr h="539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forrests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Supervised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Numerical/categorical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Medical diagnostics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05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0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28FD0D-43B9-43CC-AF7A-EF6D174C14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ML and AI into the stock Market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EAACD-3496-4C2A-A7C0-E0D242CDCB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930" y="2264107"/>
            <a:ext cx="5456070" cy="329285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Several companies have tried to implement these algorithms to forecast the future, of the assets on the market.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i="1" dirty="0"/>
              <a:t>“Trading Bots” </a:t>
            </a:r>
            <a:r>
              <a:rPr lang="en-US" dirty="0"/>
              <a:t>, this services can signal, buy or sell assets for you, when they think is the best time to do so.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Other services as </a:t>
            </a:r>
            <a:r>
              <a:rPr lang="en-US" i="1" dirty="0"/>
              <a:t>“Robo Advisors”, </a:t>
            </a:r>
            <a:r>
              <a:rPr lang="en-US" dirty="0"/>
              <a:t>help you understand when is a good time to buy or sell assets.</a:t>
            </a:r>
          </a:p>
        </p:txBody>
      </p:sp>
      <p:pic>
        <p:nvPicPr>
          <p:cNvPr id="2050" name="Picture 2" descr="Composer: Year End Review - $70,000 gain - 33.3% return - - YouTube">
            <a:extLst>
              <a:ext uri="{FF2B5EF4-FFF2-40B4-BE49-F238E27FC236}">
                <a16:creationId xmlns:a16="http://schemas.microsoft.com/office/drawing/2014/main" id="{774657CD-A4B4-5C85-5187-92CC48F28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4" t="28986" r="18346" b="39330"/>
          <a:stretch/>
        </p:blipFill>
        <p:spPr bwMode="auto">
          <a:xfrm>
            <a:off x="7039947" y="2264107"/>
            <a:ext cx="4366727" cy="11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quBot | Boboiboy Wiki | Fandom">
            <a:extLst>
              <a:ext uri="{FF2B5EF4-FFF2-40B4-BE49-F238E27FC236}">
                <a16:creationId xmlns:a16="http://schemas.microsoft.com/office/drawing/2014/main" id="{A3398B9F-E8D1-FFAB-7BB4-13C6B03E1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9" t="24217" r="19490" b="34830"/>
          <a:stretch/>
        </p:blipFill>
        <p:spPr bwMode="auto">
          <a:xfrm>
            <a:off x="7184572" y="3856378"/>
            <a:ext cx="4077478" cy="220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96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A3F683-A202-9891-9AFE-7F8EA50C0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3221" y="1960510"/>
            <a:ext cx="4888591" cy="4276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was developed using the following platforms: 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Studio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Scikit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Programming Language.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F4F7-2BE6-5D4D-BC3E-B3D0D5ED5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277CB-7AA8-01B8-3758-C484EAC429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ow to Install Visual Studio Code?">
            <a:extLst>
              <a:ext uri="{FF2B5EF4-FFF2-40B4-BE49-F238E27FC236}">
                <a16:creationId xmlns:a16="http://schemas.microsoft.com/office/drawing/2014/main" id="{20D56652-A64B-40B4-5900-AF99F53D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603" y="600737"/>
            <a:ext cx="2140328" cy="148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ikit-learn - Wikipedia">
            <a:extLst>
              <a:ext uri="{FF2B5EF4-FFF2-40B4-BE49-F238E27FC236}">
                <a16:creationId xmlns:a16="http://schemas.microsoft.com/office/drawing/2014/main" id="{D2299CB1-D38E-B9AB-B12B-DE5268522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86" y="2385578"/>
            <a:ext cx="2316894" cy="12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ject Jupyter - Wikipedia">
            <a:extLst>
              <a:ext uri="{FF2B5EF4-FFF2-40B4-BE49-F238E27FC236}">
                <a16:creationId xmlns:a16="http://schemas.microsoft.com/office/drawing/2014/main" id="{B8364240-3CD3-8E77-060F-ADA8136E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603" y="3660784"/>
            <a:ext cx="1486597" cy="172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ython (programming language) - Wikipedia">
            <a:extLst>
              <a:ext uri="{FF2B5EF4-FFF2-40B4-BE49-F238E27FC236}">
                <a16:creationId xmlns:a16="http://schemas.microsoft.com/office/drawing/2014/main" id="{32D7E077-E3C2-0DC1-EC35-0B35293BB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992" y="4581889"/>
            <a:ext cx="1967304" cy="215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98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A3F683-A202-9891-9AFE-7F8EA50C0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52522" y="2426677"/>
            <a:ext cx="4724459" cy="381061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To facilitate the development, a visual flowchart aided the project.</a:t>
            </a:r>
          </a:p>
          <a:p>
            <a:pPr marL="0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After looking different ML projects and previous tasks elaborated this steps were determined.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F4F7-2BE6-5D4D-BC3E-B3D0D5ED5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Research Roadmap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277CB-7AA8-01B8-3758-C484EAC429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BB3B435B-DC88-88A3-1003-F0DA45BF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71" y="1483316"/>
            <a:ext cx="4873807" cy="4753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373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3B9F87-37E0-C72A-29AE-149661ED3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7592" y="1960510"/>
            <a:ext cx="5208948" cy="427677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Decision Trees Algorithm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Random Forest Algorithm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When selecting the Classifier for this task the following parameters were considered:</a:t>
            </a:r>
          </a:p>
          <a:p>
            <a:pPr marL="0" indent="0" algn="just">
              <a:buNone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Training speed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Overfitting tendency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B7D0-1F50-21FE-0A16-087E9F0598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Random Forest Classifier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CF85B-5F63-6771-D30B-6C5BD8A66A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99959-2A5A-741E-304F-57014539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358" y="3532187"/>
            <a:ext cx="4048125" cy="270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7DE3A-5FDE-4D8B-B5A9-C818A4192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357" y="684329"/>
            <a:ext cx="4048125" cy="27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5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2F039A-DF06-52B4-A8C8-5D52A16A2A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Dataset Format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3AA29-EB88-3B9D-9AC0-F3F159CB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60" y="1371597"/>
            <a:ext cx="8629748" cy="4067354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0DFC7B-56BE-CBC0-0104-2D312AA97FC6}"/>
              </a:ext>
            </a:extLst>
          </p:cNvPr>
          <p:cNvSpPr txBox="1">
            <a:spLocks/>
          </p:cNvSpPr>
          <p:nvPr/>
        </p:nvSpPr>
        <p:spPr>
          <a:xfrm>
            <a:off x="768884" y="5671775"/>
            <a:ext cx="8629748" cy="1170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Data extracted using Yahoo Finance API</a:t>
            </a:r>
          </a:p>
        </p:txBody>
      </p:sp>
    </p:spTree>
    <p:extLst>
      <p:ext uri="{BB962C8B-B14F-4D97-AF65-F5344CB8AC3E}">
        <p14:creationId xmlns:p14="http://schemas.microsoft.com/office/powerpoint/2010/main" val="35866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2F039A-DF06-52B4-A8C8-5D52A16A2A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S&amp;P500 and The SPY ETF’s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69C2D-4093-1267-C1A7-C1B6884D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76" y="1571625"/>
            <a:ext cx="11325225" cy="37147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CD9F182-233A-628F-EA2F-209BCAEDF4D8}"/>
              </a:ext>
            </a:extLst>
          </p:cNvPr>
          <p:cNvSpPr txBox="1">
            <a:spLocks/>
          </p:cNvSpPr>
          <p:nvPr/>
        </p:nvSpPr>
        <p:spPr>
          <a:xfrm>
            <a:off x="768884" y="5498122"/>
            <a:ext cx="9531056" cy="1170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Comparison helped determine the relationship of this ETF’s</a:t>
            </a:r>
          </a:p>
        </p:txBody>
      </p:sp>
    </p:spTree>
    <p:extLst>
      <p:ext uri="{BB962C8B-B14F-4D97-AF65-F5344CB8AC3E}">
        <p14:creationId xmlns:p14="http://schemas.microsoft.com/office/powerpoint/2010/main" val="1131120763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RT_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D2194C0E4F75DB46B10CC95FFE65DC68" ma:contentTypeVersion="12" ma:contentTypeDescription="Kurkite naują dokumentą." ma:contentTypeScope="" ma:versionID="d218c118ed85d9cdb147b915a134e5a3">
  <xsd:schema xmlns:xsd="http://www.w3.org/2001/XMLSchema" xmlns:xs="http://www.w3.org/2001/XMLSchema" xmlns:p="http://schemas.microsoft.com/office/2006/metadata/properties" xmlns:ns2="1e04ed51-e2d1-4c7d-9f6a-182d412664fc" xmlns:ns3="90609491-a436-42a3-b5d5-657c6504907a" targetNamespace="http://schemas.microsoft.com/office/2006/metadata/properties" ma:root="true" ma:fieldsID="4024062592943d39cfa419f797d9e791" ns2:_="" ns3:_="">
    <xsd:import namespace="1e04ed51-e2d1-4c7d-9f6a-182d412664fc"/>
    <xsd:import namespace="90609491-a436-42a3-b5d5-657c6504907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4ed51-e2d1-4c7d-9f6a-182d412664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Bendrinama su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Bendrinta su išsamia informacija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609491-a436-42a3-b5d5-657c650490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632C94-35E8-4F68-AFC4-2E63ED1DCE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04ed51-e2d1-4c7d-9f6a-182d412664fc"/>
    <ds:schemaRef ds:uri="90609491-a436-42a3-b5d5-657c650490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0621A2-D69B-432E-8740-13FF8E3515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DF2539-4D3F-4684-BD2D-FC0438F7A418}">
  <ds:schemaRefs>
    <ds:schemaRef ds:uri="http://schemas.microsoft.com/office/2006/documentManagement/types"/>
    <ds:schemaRef ds:uri="http://purl.org/dc/elements/1.1/"/>
    <ds:schemaRef ds:uri="http://www.w3.org/XML/1998/namespace"/>
    <ds:schemaRef ds:uri="ee097895-e7e0-4b56-9c0e-04651de527b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2256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Inter</vt:lpstr>
      <vt:lpstr>Inter Medium</vt:lpstr>
      <vt:lpstr>Times New Roman</vt:lpstr>
      <vt:lpstr>TEXT</vt:lpstr>
      <vt:lpstr>FOTO</vt:lpstr>
      <vt:lpstr>CHART_TABLE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Martín Gómez</cp:lastModifiedBy>
  <cp:revision>105</cp:revision>
  <dcterms:created xsi:type="dcterms:W3CDTF">2020-12-23T08:59:48Z</dcterms:created>
  <dcterms:modified xsi:type="dcterms:W3CDTF">2024-05-28T21:03:14Z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0x010100D2194C0E4F75DB46B10CC95FFE65DC68</vt:lpwstr>
  </property>
</Properties>
</file>