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理解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JSON(JavaScript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"key": "value"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tensible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xml version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="1.0"?&gt;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宣告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提供的實作。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200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949</Words>
  <Application>Microsoft Office PowerPoint</Application>
  <PresentationFormat>如螢幕大小 (4:3)</PresentationFormat>
  <Paragraphs>224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391</cp:revision>
  <dcterms:created xsi:type="dcterms:W3CDTF">2021-07-07T04:41:32Z</dcterms:created>
  <dcterms:modified xsi:type="dcterms:W3CDTF">2021-07-27T15:54:44Z</dcterms:modified>
</cp:coreProperties>
</file>