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5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lexboxfroggy.com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w3.org/html5/pf-summary/obsolete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個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含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嚴禁使用以下語法，很難維護，會有怨念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style="width: 150px; height: 150px"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與其他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的框線區域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與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之間的空間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內容的真正區域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0C8FFE9-16BB-4576-9987-3923EE2858CC}"/>
              </a:ext>
            </a:extLst>
          </p:cNvPr>
          <p:cNvSpPr/>
          <p:nvPr/>
        </p:nvSpPr>
        <p:spPr>
          <a:xfrm>
            <a:off x="3787603" y="2492895"/>
            <a:ext cx="4528813" cy="3742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1BB70A7-FE06-4B9F-AE96-64395DA1E820}"/>
              </a:ext>
            </a:extLst>
          </p:cNvPr>
          <p:cNvSpPr/>
          <p:nvPr/>
        </p:nvSpPr>
        <p:spPr>
          <a:xfrm>
            <a:off x="4219652" y="2996952"/>
            <a:ext cx="3592708" cy="2853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FB26855-8B99-42B8-BD53-511EEEF5488D}"/>
              </a:ext>
            </a:extLst>
          </p:cNvPr>
          <p:cNvSpPr/>
          <p:nvPr/>
        </p:nvSpPr>
        <p:spPr>
          <a:xfrm>
            <a:off x="4607163" y="3429000"/>
            <a:ext cx="2780842" cy="2009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995DD50E-BC18-474F-AE79-9FA3CA8FCE4C}"/>
              </a:ext>
            </a:extLst>
          </p:cNvPr>
          <p:cNvSpPr/>
          <p:nvPr/>
        </p:nvSpPr>
        <p:spPr>
          <a:xfrm>
            <a:off x="4985626" y="3892594"/>
            <a:ext cx="2023916" cy="118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2915817" y="1772816"/>
            <a:ext cx="1080120" cy="79208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2627784" y="2420888"/>
            <a:ext cx="1944216" cy="6480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3599892" y="3284984"/>
            <a:ext cx="1116127" cy="2880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059832" y="4005064"/>
            <a:ext cx="2016225" cy="1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0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0;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100px;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background-color: #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fcc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border: 10px solid #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overflow: hidden;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.box-margin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margin: 10px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.box-padding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padding: 40px 20px 30px 40px;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1259632" y="1268760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771800" y="1084094"/>
            <a:ext cx="280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萬用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，用於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reset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3599892" y="3573016"/>
            <a:ext cx="1332148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938488" y="3373225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border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寫法，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順序不影響結果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355976" y="4653136"/>
            <a:ext cx="360040" cy="2880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355976" y="5238492"/>
            <a:ext cx="360040" cy="20673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86969" y="4931876"/>
            <a:ext cx="39894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順序分別為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 right bottom left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11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局的最重要的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基礎的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.inline-block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inline-block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有點過時，不建議使用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.none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4280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.flex-box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display: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算是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的延伸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.flex-align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justify-content: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align-items: center;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可以去這個網站了解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http://flexboxfroggy.com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19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決定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位置的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position: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static;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    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.box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position: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sticky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搭配使用的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top, right, bottom, left, z-index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059832" y="4621778"/>
            <a:ext cx="151216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72000" y="4298613"/>
            <a:ext cx="21602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需要與其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他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position value </a:t>
            </a:r>
            <a:r>
              <a:rPr lang="zh-TW" altLang="en-US" smtClean="0">
                <a:latin typeface="Times New Roman" pitchFamily="18" charset="0"/>
                <a:cs typeface="Times New Roman" pitchFamily="18" charset="0"/>
              </a:rPr>
              <a:t>搭配使用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8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作業一、靜態網頁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請寫出一個表單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至少包含：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個文字輸入的地方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reset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個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sent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按鈕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表單外圍要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設定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表單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必須在畫面的中央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去哪些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網站查詢更多的語法跟說明：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2"/>
              </a:rPr>
              <a:t>://www.w3schools.com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請優先找這個網站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0"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3"/>
              </a:rPr>
              <a:t>https://developer.mozilla.org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可以參考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mozilla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defTabSz="0"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這裡可以查詢哪些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語法已經被廢棄：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hlinkClick r:id="rId4"/>
              </a:rPr>
              <a:t>dev.w3.org/html5/pf-summary/obsolete.html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1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8" y="2400771"/>
            <a:ext cx="6253163" cy="27765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45418" y="4581128"/>
            <a:ext cx="96634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How to use ?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06" y="2093590"/>
            <a:ext cx="4090988" cy="3390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6176" y="31409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156176" y="4941168"/>
            <a:ext cx="360040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1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93093"/>
            <a:ext cx="71628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smtClean="0">
                <a:latin typeface="Times New Roman" pitchFamily="18" charset="0"/>
                <a:cs typeface="Times New Roman" pitchFamily="18" charset="0"/>
              </a:rPr>
              <a:t>Bootstrap 5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：作為最外層，會隨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：作為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container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下的區域劃分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：依照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Grid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，能夠在不同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Breakpoints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改變寬度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80665"/>
              </p:ext>
            </p:extLst>
          </p:nvPr>
        </p:nvGraphicFramePr>
        <p:xfrm>
          <a:off x="1475656" y="1556792"/>
          <a:ext cx="6350793" cy="2560320"/>
        </p:xfrm>
        <a:graphic>
          <a:graphicData uri="http://schemas.openxmlformats.org/drawingml/2006/table">
            <a:tbl>
              <a:tblPr/>
              <a:tblGrid>
                <a:gridCol w="2116931"/>
                <a:gridCol w="2116931"/>
                <a:gridCol w="2116931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Breakpoint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infix</a:t>
                      </a:r>
                    </a:p>
                  </a:txBody>
                  <a:tcPr>
                    <a:lnL w="12700" cap="flat" cmpd="sng" algn="ctr">
                      <a:solidFill>
                        <a:srgbClr val="F0F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Dimensions</a:t>
                      </a:r>
                    </a:p>
                  </a:txBody>
                  <a:tcPr>
                    <a:lnL w="12700" cap="flat" cmpd="sng" algn="ctr">
                      <a:solidFill>
                        <a:srgbClr val="6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E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X-Small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</a:t>
                      </a:r>
                      <a:endParaRPr lang="en-US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&lt;576px</a:t>
                      </a:r>
                    </a:p>
                  </a:txBody>
                  <a:tcPr>
                    <a:lnL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</a:t>
                      </a:r>
                    </a:p>
                  </a:txBody>
                  <a:tcPr>
                    <a:lnL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≥576px</a:t>
                      </a:r>
                    </a:p>
                  </a:txBody>
                  <a:tcPr>
                    <a:lnL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md</a:t>
                      </a:r>
                    </a:p>
                  </a:txBody>
                  <a:tcPr>
                    <a:lnL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≥768px</a:t>
                      </a:r>
                    </a:p>
                  </a:txBody>
                  <a:tcPr>
                    <a:lnL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lg</a:t>
                      </a:r>
                    </a:p>
                  </a:txBody>
                  <a:tcPr>
                    <a:lnL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≥992px</a:t>
                      </a:r>
                    </a:p>
                  </a:txBody>
                  <a:tcPr>
                    <a:lnL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large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≥1200px</a:t>
                      </a:r>
                    </a:p>
                  </a:txBody>
                  <a:tcPr>
                    <a:lnL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Extra extra large</a:t>
                      </a:r>
                    </a:p>
                  </a:txBody>
                  <a:tcPr>
                    <a:lnL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xxl</a:t>
                      </a:r>
                    </a:p>
                  </a:txBody>
                  <a:tcPr>
                    <a:lnL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≥1400px</a:t>
                      </a:r>
                    </a:p>
                  </a:txBody>
                  <a:tcPr>
                    <a:lnL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FD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2026</Words>
  <Application>Microsoft Office PowerPoint</Application>
  <PresentationFormat>如螢幕大小 (4:3)</PresentationFormat>
  <Paragraphs>489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253</cp:revision>
  <dcterms:created xsi:type="dcterms:W3CDTF">2021-07-07T04:41:32Z</dcterms:created>
  <dcterms:modified xsi:type="dcterms:W3CDTF">2021-07-19T02:58:58Z</dcterms:modified>
</cp:coreProperties>
</file>