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1" r:id="rId25"/>
    <p:sldId id="280" r:id="rId26"/>
    <p:sldId id="28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"name":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>
                <a:latin typeface="Times New Roman" pitchFamily="18" charset="0"/>
                <a:cs typeface="Times New Roman" pitchFamily="18" charset="0"/>
              </a:rPr>
              <a:t>字串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轉 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常見的方法是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通常用於暫時儲存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資訊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使用：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"name=value";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let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stringVariable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※Cookie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缺點是最多只能存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4k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Session 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sessionStorage.setItem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key",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value");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sessionStorage.getItem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sessionStorage.removeItem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sessionStorage.clear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使用方式與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相同，缺點是會存在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的環境，容易有資安的疑慮。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="" xmlns:a16="http://schemas.microsoft.com/office/drawing/2014/main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="" xmlns:a16="http://schemas.microsoft.com/office/drawing/2014/main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method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：常見的方式為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：是否為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asynchronous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contentType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給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的資料型式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傳給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後面通常會串接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.done()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,fail()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.then()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等來處理回傳的資料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※GET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明碼傳輸會有安全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問題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，所以會改用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避免這個問題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Flask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輕量的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網頁後端框架，可用於建立簡單的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API(Application Programming Interface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安裝方式：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   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的環境下，執行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 install flask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，將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Flask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套件安裝完畢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boss\Desktop\flas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2" y="3573016"/>
            <a:ext cx="3990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8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專案的資料夾結構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用來放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文件，作為網頁的分頁內容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用來放一些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文件會套用的內容，例如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圖片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影音檔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Flask app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純粹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用做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，則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templates, static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可以完全省略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2021_web_tutor\folder-cont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1117073"/>
            <a:ext cx="2773680" cy="25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40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app.py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內容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建好之後，我們會執行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app.py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這個檔案，建立一個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Flask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 Service</a:t>
            </a: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app.py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的初始內容：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flask import Flask,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render_template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request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app = Flask(__name__)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("/")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index():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render_template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("index.html")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 __name__ == "__main__":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app.run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(host="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port="5000", debug=True)</a:t>
            </a:r>
          </a:p>
        </p:txBody>
      </p:sp>
    </p:spTree>
    <p:extLst>
      <p:ext uri="{BB962C8B-B14F-4D97-AF65-F5344CB8AC3E}">
        <p14:creationId xmlns:p14="http://schemas.microsoft.com/office/powerpoint/2010/main" val="417654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app.py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執行結果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app.py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在設定完成並執行後，會在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port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5000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建立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 Service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。當我們連上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localhost:5000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會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看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到預設的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內容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boss\Desktop\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3356992"/>
            <a:ext cx="28098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7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利用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Flask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建立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Web API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前面介紹過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Http Request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請求方式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接下來要介紹如何使用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方式向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Flask API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進行請求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詳細的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寫法可以參考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app-flask-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pokemon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這個範例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app-flask-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pokemon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範例內容：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1.app.py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中會寫一個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他會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負責接收由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發送的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Request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2.API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收到後，會經過計算，把結果傳回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我寫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了一個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，負責判斷皮卡丘能不能進化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p.s.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皮卡丘需要雷之石才能進化，進化後成為雷丘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4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作業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設計一個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 GUI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介面，要有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文字輸入區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送出按鈕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結果顯示區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請利用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Flask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設計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一個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NLP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，處理從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送過來的請求，並把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演算的結果回傳給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1596</Words>
  <Application>Microsoft Office PowerPoint</Application>
  <PresentationFormat>如螢幕大小 (4:3)</PresentationFormat>
  <Paragraphs>341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479</cp:revision>
  <dcterms:created xsi:type="dcterms:W3CDTF">2021-07-07T04:41:32Z</dcterms:created>
  <dcterms:modified xsi:type="dcterms:W3CDTF">2021-08-03T16:52:31Z</dcterms:modified>
</cp:coreProperties>
</file>