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cs typeface="Times New Roman" pitchFamily="18" charset="0"/>
              </a:rPr>
              <a:t>靜態</a:t>
            </a:r>
            <a:r>
              <a:rPr lang="zh-TW" altLang="en-US" sz="3200" dirty="0" smtClean="0">
                <a:latin typeface="Times New Roman" pitchFamily="18" charset="0"/>
                <a:cs typeface="Times New Roman" pitchFamily="18" charset="0"/>
              </a:rPr>
              <a:t>網頁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內容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標記一個區塊的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會詳細解釋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瀏覽器檢查網頁文件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區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塊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區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塊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h3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h4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h5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換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上，會把這兩種標籤放在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標籤裡面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序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序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比較常用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td&gt;td2&lt;/td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td&gt;td5&lt;/td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&gt;&lt;/audio&gt;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=“button”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=“input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=“button”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=“reset”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=“submit”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：負責網頁視覺的設定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{ width: 100px;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div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只簡單教觀念，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請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學生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隨便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一個關鍵字就幾百萬以上的資料，新手要如何判斷資料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真偽？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工程教學的重點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是實作，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臨摹沒關係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，重點是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知道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怎麼實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作。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網頁文件介紹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網頁文件結構，副檔名為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當前最泛用的版本為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修飾網頁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外觀，副檔名為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處理網頁事件的操作，提供使用者與網頁互動，副檔名為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語法自由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通常不會通知，需要額外處理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撰寫網頁文件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一個專案路徑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然後按下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文件，先保存檔案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="value"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&lt;meta charset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="UTF-8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角的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瀏覽器的網址輸入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DOCTYPE html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DOCTYPE html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1385</Words>
  <Application>Microsoft Office PowerPoint</Application>
  <PresentationFormat>如螢幕大小 (4:3)</PresentationFormat>
  <Paragraphs>306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152</cp:revision>
  <dcterms:created xsi:type="dcterms:W3CDTF">2021-07-07T04:41:32Z</dcterms:created>
  <dcterms:modified xsi:type="dcterms:W3CDTF">2021-07-15T04:57:35Z</dcterms:modified>
</cp:coreProperties>
</file>